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59" r:id="rId3"/>
    <p:sldId id="260" r:id="rId4"/>
    <p:sldId id="261" r:id="rId5"/>
    <p:sldId id="262" r:id="rId6"/>
    <p:sldId id="275" r:id="rId7"/>
    <p:sldId id="263" r:id="rId8"/>
    <p:sldId id="265" r:id="rId9"/>
    <p:sldId id="279" r:id="rId10"/>
    <p:sldId id="284" r:id="rId11"/>
    <p:sldId id="267" r:id="rId12"/>
    <p:sldId id="273" r:id="rId13"/>
    <p:sldId id="280" r:id="rId14"/>
    <p:sldId id="281" r:id="rId15"/>
    <p:sldId id="269" r:id="rId16"/>
    <p:sldId id="264" r:id="rId17"/>
    <p:sldId id="272" r:id="rId18"/>
    <p:sldId id="286" r:id="rId19"/>
    <p:sldId id="271" r:id="rId20"/>
    <p:sldId id="278" r:id="rId21"/>
    <p:sldId id="282" r:id="rId22"/>
    <p:sldId id="287" r:id="rId23"/>
    <p:sldId id="288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64" autoAdjust="0"/>
    <p:restoredTop sz="94660"/>
  </p:normalViewPr>
  <p:slideViewPr>
    <p:cSldViewPr>
      <p:cViewPr varScale="1">
        <p:scale>
          <a:sx n="75" d="100"/>
          <a:sy n="75" d="100"/>
        </p:scale>
        <p:origin x="-5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81773-5A7C-462C-AC28-392937728CC4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A7CFF-C1BA-4869-BB99-3906AE162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1BD6-7EB1-4EDC-9525-CB021FB0572B}" type="datetime1">
              <a:rPr lang="ru-RU" smtClean="0"/>
              <a:pPr/>
              <a:t>31.03.2015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572B-75AF-4A9C-9D46-6E885BAA2929}" type="datetime1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8B3E9-8D39-477D-99F6-D3F2CB72DDC0}" type="datetime1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556B41-501C-4CA8-B313-B9000C41D263}" type="datetime1">
              <a:rPr lang="ru-RU" smtClean="0"/>
              <a:pPr/>
              <a:t>31.03.2015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99A0BEA-3177-43DD-8BB6-3E3B64958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85B53-1303-44D1-9AE8-3101B6EABFE8}" type="datetime1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38AA0-989A-47F3-A300-1BC1E8B14E9C}" type="datetime1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9CB3E-0EA7-45A5-89AF-E9F2DE149FE3}" type="datetime1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5C42-FF53-4620-9674-670C1039B724}" type="datetime1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A044-70AB-4A9B-9EBB-BDB3BC7C995B}" type="datetime1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B1FAC6C-46D6-477A-B9FC-5EBF23920728}" type="datetime1">
              <a:rPr lang="ru-RU" smtClean="0"/>
              <a:pPr/>
              <a:t>31.03.2015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FBEC-A5B2-4FE1-8155-E1CDDACFB10D}" type="datetime1">
              <a:rPr lang="ru-RU" smtClean="0"/>
              <a:pPr/>
              <a:t>31.03.2015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B4D0458-C34E-41DE-935E-637A220341A5}" type="datetime1">
              <a:rPr lang="ru-RU" smtClean="0"/>
              <a:pPr/>
              <a:t>31.03.2015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99A0BEA-3177-43DD-8BB6-3E3B64958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plit orient="vert"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yandex.ru/clck/redir/EIW2pfxuI9g?data=UlNrNmk5WktYejR0eWJFYk1LdmtxdC16T2xsNERSYnJEcUtNemVaQU5NWVN6dVg1UU5ZaER1LVZsMnlfb3hhOWs4LVJxSThQSnNiOG4tNEtVaF9aLWNyR25fbEpBM1JfOURyMGJXVXQ0aTNnUjViWFRFekgwalNzNHVCN1o3YjY&amp;b64e=2&amp;sign=a2c28559c3a867c764bfa97ea0e42830&amp;keyno=0" TargetMode="External"/><Relationship Id="rId13" Type="http://schemas.openxmlformats.org/officeDocument/2006/relationships/hyperlink" Target="http://shateed.ucoz.ru/news/2013-07-28" TargetMode="External"/><Relationship Id="rId18" Type="http://schemas.openxmlformats.org/officeDocument/2006/relationships/hyperlink" Target="http://www.kubankazak.ru/kubanskaya-kazachya-obshhina/proekty/poklonnyjj-krest-kubanskim-kazakam.html" TargetMode="External"/><Relationship Id="rId3" Type="http://schemas.openxmlformats.org/officeDocument/2006/relationships/hyperlink" Target="http://yandex.ru/clck/redir/EIW2pfxuI9g?data=UlNrNmk5WktYejR0eWJFYk1Ldmtxa0gzQXNualNwY0VfLWZzM24zLVQ5U0pDYlVOZEI4REZvRjA5TnVOOVJXa3k1cXRUcmNsTTBsNEFJejhDRjRfbUMxRVp1bUkwZUN3ZUppQXM3eG5Hak5DTlJUaHlsbV9ybFAwdk9fMXhSc01rUmpCXy0zS1prRQ&amp;b64e=2&amp;sign=751601cfdf48509e233ffc9d19e128b7&amp;keyno=0" TargetMode="External"/><Relationship Id="rId7" Type="http://schemas.openxmlformats.org/officeDocument/2006/relationships/hyperlink" Target="http://yandex.ru/clck/redir/EIW2pfxuI9g?data=UlNrNmk5WktYejR0eWJFYk1LdmtxdUp1N3doMUNYWVV2OHlfckpXWHd1MGVCTzZSMjhmdndjd0JYNFVtQ0JGalpFVjBLRnR5a19PRjJRaXRaTTJYS3VCZi10TmJGVlJyVzRTdFcwMDFWRllFaWVPUk9YTkhqdHFhQ3VDcVVrNmowNXp5RFhOR25xNA&amp;b64e=2&amp;sign=9f2d67ad1806d460875745db22e4a7fe&amp;keyno=0" TargetMode="External"/><Relationship Id="rId12" Type="http://schemas.openxmlformats.org/officeDocument/2006/relationships/hyperlink" Target="http://dp60.narod.ru/image/maps/342.jpg" TargetMode="External"/><Relationship Id="rId17" Type="http://schemas.openxmlformats.org/officeDocument/2006/relationships/hyperlink" Target="http://yandex.ru/images?uinfo=sw-1280-sh-1024-ww-1144-wh-696-pd-1-wp-5x4_1280x1024" TargetMode="External"/><Relationship Id="rId2" Type="http://schemas.openxmlformats.org/officeDocument/2006/relationships/hyperlink" Target="http://4tololo.ru/content/4291" TargetMode="External"/><Relationship Id="rId16" Type="http://schemas.openxmlformats.org/officeDocument/2006/relationships/hyperlink" Target="http://www.maria-online.com/beauty/article.php?s=ok&amp;q=&#1052;&#1086;&#1075;&#1080;&#1083;&#1072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yandex.ru/clck/redir/EIW2pfxuI9g?data=UlNrNmk5WktYejR0eWJFYk1LdmtxbHE2aElkTXFvLU40eG5jWHVOVURLdFp3N1ZucUpleUVjdTdubGpseDEwbE5ubl9RQ1JQdEhVWllWYl9VYklBN2JXQjY3Y0hDUXo5UVJtMEtneXNpVDRTaDF1LTU1dkQ3QQ&amp;b64e=2&amp;sign=62a64216a9c659d34d8e6ed66c5b8c8c&amp;keyno=0" TargetMode="External"/><Relationship Id="rId11" Type="http://schemas.openxmlformats.org/officeDocument/2006/relationships/hyperlink" Target="http://yandex.ru/clck/redir/EIW2pfxuI9g?data=UlNrNmk5WktYejR0eWJFYk1LdmtxZ0RPLVJ6cDlLSk5IdG1pbV9zVDFSSHVKblNYNjZiX1BUckVsbjVYRE41RWhwYUZIaF9ENnc1SnF2ak5JNkw5SlYtTWk2NUtmVG9jTlg3ZHpKZjNfVXF3LUZfeFMyUjVReEtSdlptMXg4ajZsRVh5aURJOGhsYkdLNm1TRVVsNlF6Q0NnLW85U1FUZ0dGSHhodGI3aV9N&amp;b64e=2&amp;sign=30338ac5359343c71d3524ca548ddf0b&amp;keyno=0" TargetMode="External"/><Relationship Id="rId5" Type="http://schemas.openxmlformats.org/officeDocument/2006/relationships/hyperlink" Target="http://novosti-dny.ru/2014/01/28/godovschina-blokady-leningrada" TargetMode="External"/><Relationship Id="rId15" Type="http://schemas.openxmlformats.org/officeDocument/2006/relationships/hyperlink" Target="http://www.pochta-polevaya.ru/aboutarmy/calendar" TargetMode="External"/><Relationship Id="rId10" Type="http://schemas.openxmlformats.org/officeDocument/2006/relationships/hyperlink" Target="http://yandex.ru/clck/redir/EIW2pfxuI9g?data=UlNrNmk5WktYejR0eWJFYk1Ldmtxay1udjRPc1pSLUQ1Ukt6NHZSbHo5cHVBaHNPOEp5WFRjb2lYS2xTeGlZX1drWFpmTThFdTVHNXo4YkpnZnp5RkVVWm5vaHI2T0o3WmRSejZBUXh5cnhNV0FBRFNFR2NTbE5GT0lTZEx0OXh0X0JBSU1GcXRGM2pBalRDRkZYTC1PMFp2TktfYnZVUXdMLTdObmkydGFhT2Jkam1IOXJCLVFvTk50RFRDc3FoQV9VSmdjQkZIdTRYNUE2b0lfTjN5TWJZVXMydklwbzYxY2VQQUtzb3Rhalp5SFQ0MG1pbHhR&amp;b64e=2&amp;sign=f9db76000db71edd98c2923d3de0072d&amp;keyno=0" TargetMode="External"/><Relationship Id="rId4" Type="http://schemas.openxmlformats.org/officeDocument/2006/relationships/hyperlink" Target="http://yandex.ru/clck/redir/EIW2pfxuI9g?data=UlNrNmk5WktYejR0eWJFYk1LdmtxdWFXa01kbThfT0pYQ1oyZTQxaFhodnVQNHVTQk5hOE9UMXFFbU5XZEdrV0FHZG42S3lRaDJDajVZWUVFY3JRYnJIMjZnVVhvN3ZaVTlIRE9rbU5GdjVoOWtIQUFMQ1Q0LTlCeTBFaVcwaXczZ2txTVBIeVlYcFlva0p5SnZpZXBaOF9KOFFNV2pqZGFTQzZrSGwtSV91OVVMWjF3Qm1RLUducHdqOUUxbGVmSFUyS1YwMndad2M&amp;b64e=2&amp;sign=4651de93333a943a080965672bc3e12a&amp;keyno=0" TargetMode="External"/><Relationship Id="rId9" Type="http://schemas.openxmlformats.org/officeDocument/2006/relationships/hyperlink" Target="http://yandex.ru/clck/redir/EIW2pfxuI9g?data=UlNrNmk5WktYejR0eWJFYk1Ldmtxc195VldKSmhCLS1PSWRIaVFPdkhNdDQ2S0VOWEFYU29WRnBWcEZZMnAtS0RYdGZJcVVpSTlnUmpWSUhxUmlWS2poeC1rMXdVcHFrNlhoenVqRWpIQjVsNjJycXFsVkh1WjllWGM4RktDa2xmMTljMGVqNFhaZi1iQjE1OVN4Q0N3&amp;b64e=2&amp;sign=e260f9466fef074c032069b981065320&amp;keyno=0" TargetMode="External"/><Relationship Id="rId14" Type="http://schemas.openxmlformats.org/officeDocument/2006/relationships/hyperlink" Target="http://vk.com/id239101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14282" y="1592372"/>
            <a:ext cx="857256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normalizeH="0" baseline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 математики в 6 классе по теме</a:t>
            </a:r>
            <a:endParaRPr kumimoji="0" lang="ru-RU" i="0" u="none" strike="noStrike" normalizeH="0" baseline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normalizeH="0" baseline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«Великая Отечественная война. </a:t>
            </a:r>
            <a:endParaRPr kumimoji="0" lang="ru-RU" i="0" u="none" strike="noStrike" normalizeH="0" baseline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normalizeH="0" baseline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Смотр математических знаний, </a:t>
            </a:r>
            <a:endParaRPr kumimoji="0" lang="en-US" sz="3600" i="0" u="none" strike="noStrike" normalizeH="0" baseline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normalizeH="0" baseline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посвященны</a:t>
            </a:r>
            <a:r>
              <a:rPr lang="ru-RU" sz="36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й</a:t>
            </a:r>
            <a:r>
              <a:rPr kumimoji="0" lang="ru-RU" sz="3600" i="0" u="none" strike="noStrike" normalizeH="0" baseline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Дню Победы</a:t>
            </a:r>
            <a:r>
              <a:rPr kumimoji="0" lang="ru-RU" sz="3600" i="0" u="none" strike="noStrike" normalizeH="0" baseline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600" i="0" u="none" strike="noStrike" normalizeH="0" baseline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i="0" u="none" strike="noStrike" normalizeH="0" baseline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85786" y="285728"/>
            <a:ext cx="785818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normalizeH="0" baseline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общеобразовательное  бюджетное  учреждение </a:t>
            </a:r>
            <a:endParaRPr kumimoji="0" lang="en-US" sz="2000" i="0" u="none" strike="noStrike" normalizeH="0" baseline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normalizeH="0" baseline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 общеобразовательная школа №18 станицы Отважной</a:t>
            </a:r>
            <a:endParaRPr kumimoji="0" lang="en-US" sz="2000" i="0" u="none" strike="noStrike" normalizeH="0" baseline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normalizeH="0" baseline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муниципального образования </a:t>
            </a:r>
            <a:r>
              <a:rPr kumimoji="0" lang="ru-RU" sz="2000" i="0" u="none" strike="noStrike" normalizeH="0" baseline="0" dirty="0" err="1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Лабинский</a:t>
            </a:r>
            <a:r>
              <a:rPr kumimoji="0" lang="ru-RU" sz="2000" i="0" u="none" strike="noStrike" normalizeH="0" baseline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</a:t>
            </a:r>
            <a:endParaRPr kumimoji="0" lang="ru-RU" sz="1100" i="0" u="none" strike="noStrike" normalizeH="0" baseline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</p:txBody>
      </p:sp>
      <p:grpSp>
        <p:nvGrpSpPr>
          <p:cNvPr id="90" name="Группа 89"/>
          <p:cNvGrpSpPr/>
          <p:nvPr/>
        </p:nvGrpSpPr>
        <p:grpSpPr>
          <a:xfrm>
            <a:off x="0" y="3714752"/>
            <a:ext cx="4143404" cy="2982306"/>
            <a:chOff x="785786" y="2714620"/>
            <a:chExt cx="4071966" cy="3196620"/>
          </a:xfrm>
        </p:grpSpPr>
        <p:sp>
          <p:nvSpPr>
            <p:cNvPr id="91" name="Прямоугольник 90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92" name="Группа 64"/>
            <p:cNvGrpSpPr/>
            <p:nvPr/>
          </p:nvGrpSpPr>
          <p:grpSpPr>
            <a:xfrm>
              <a:off x="785788" y="4500576"/>
              <a:ext cx="3500464" cy="1410674"/>
              <a:chOff x="3643306" y="3786189"/>
              <a:chExt cx="4929222" cy="2053613"/>
            </a:xfrm>
          </p:grpSpPr>
          <p:grpSp>
            <p:nvGrpSpPr>
              <p:cNvPr id="93" name="Группа 61"/>
              <p:cNvGrpSpPr/>
              <p:nvPr/>
            </p:nvGrpSpPr>
            <p:grpSpPr>
              <a:xfrm rot="5400000">
                <a:off x="6796027" y="4276805"/>
                <a:ext cx="714526" cy="1733565"/>
                <a:chOff x="410815" y="2018285"/>
                <a:chExt cx="2151175" cy="4411111"/>
              </a:xfrm>
            </p:grpSpPr>
            <p:sp>
              <p:nvSpPr>
                <p:cNvPr id="127" name="Полилиния 126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28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129" name="Прямая соединительная линия 128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" name="Прямая соединительная линия 129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Прямая соединительная линия 130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" name="Прямая соединительная линия 131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Прямая соединительная линия 132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Прямая соединительная линия 133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Прямая соединительная линия 134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" name="Прямая соединительная линия 135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7" name="Прямая соединительная линия 136"/>
                  <p:cNvCxnSpPr>
                    <a:stCxn id="141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Прямая соединительная линия 137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9" name="Полилиния 138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40" name="Прямая соединительная линия 139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1" name="Полилиния 140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42" name="Полилиния 141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43" name="Полилиния 142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44" name="Полилиния 143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45" name="Полилиния 144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46" name="Полилиния 145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47" name="Полилиния 146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48" name="Полилиния 147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49" name="Полилиния 148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50" name="Прямая соединительная линия 149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4" name="Группа 60"/>
              <p:cNvGrpSpPr/>
              <p:nvPr/>
            </p:nvGrpSpPr>
            <p:grpSpPr>
              <a:xfrm>
                <a:off x="4714876" y="3786189"/>
                <a:ext cx="861150" cy="1438403"/>
                <a:chOff x="410815" y="2018285"/>
                <a:chExt cx="2151175" cy="4411111"/>
              </a:xfrm>
            </p:grpSpPr>
            <p:sp>
              <p:nvSpPr>
                <p:cNvPr id="103" name="Полилиния 102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04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105" name="Прямая соединительная линия 104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Прямая соединительная линия 105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Прямая соединительная линия 106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Прямая соединительная линия 107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Прямая соединительная линия 108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Прямая соединительная линия 109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Прямая соединительная линия 110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Прямая соединительная линия 111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Прямая соединительная линия 112"/>
                  <p:cNvCxnSpPr>
                    <a:stCxn id="117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Прямая соединительная линия 113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5" name="Полилиния 114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16" name="Прямая соединительная линия 115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7" name="Полилиния 116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18" name="Полилиния 117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19" name="Полилиния 118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20" name="Полилиния 119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21" name="Полилиния 120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22" name="Полилиния 121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23" name="Полилиния 122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24" name="Полилиния 123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25" name="Полилиния 124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26" name="Прямая соединительная линия 125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5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99" name="Лента лицом вверх 98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00" name="Прямая соединительная линия 99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Прямая соединительная линия 100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Прямая соединительная линия 101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97" name="5-конечная звезда 96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8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sp>
        <p:nvSpPr>
          <p:cNvPr id="65" name="TextBox 64"/>
          <p:cNvSpPr txBox="1"/>
          <p:nvPr/>
        </p:nvSpPr>
        <p:spPr>
          <a:xfrm>
            <a:off x="4214810" y="4214818"/>
            <a:ext cx="471490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Тарасенко</a:t>
            </a: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Светлана Алексеевна, </a:t>
            </a:r>
            <a:endParaRPr lang="en-US" sz="2000" b="1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учитель математики МОБУ ООШ №18 станицы Отважной муниципального образования </a:t>
            </a:r>
            <a:r>
              <a:rPr lang="ru-RU" sz="2000" b="1" dirty="0" err="1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Лабинский</a:t>
            </a: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  <a:endParaRPr lang="en-US" sz="2000" b="1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Номер слайда 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7" name="Управляющая кнопка: в конец 66">
            <a:hlinkClick r:id="" action="ppaction://hlinkshowjump?jump=lastslide" highlightClick="1"/>
          </p:cNvPr>
          <p:cNvSpPr/>
          <p:nvPr/>
        </p:nvSpPr>
        <p:spPr>
          <a:xfrm>
            <a:off x="8572496" y="6500834"/>
            <a:ext cx="571504" cy="357166"/>
          </a:xfrm>
          <a:prstGeom prst="actionButtonEnd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857356" y="142852"/>
            <a:ext cx="5715040" cy="973873"/>
            <a:chOff x="2071670" y="285728"/>
            <a:chExt cx="4786346" cy="973873"/>
          </a:xfrm>
        </p:grpSpPr>
        <p:sp>
          <p:nvSpPr>
            <p:cNvPr id="3" name="Лента лицом вниз 2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000364" y="428604"/>
              <a:ext cx="28575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Блокада Ленинграда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0" y="3875694"/>
            <a:ext cx="4143404" cy="2982306"/>
            <a:chOff x="785786" y="2714620"/>
            <a:chExt cx="4071966" cy="319662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8" name="Группа 64"/>
            <p:cNvGrpSpPr/>
            <p:nvPr/>
          </p:nvGrpSpPr>
          <p:grpSpPr>
            <a:xfrm>
              <a:off x="785789" y="4500567"/>
              <a:ext cx="3500464" cy="1410681"/>
              <a:chOff x="3643306" y="3786177"/>
              <a:chExt cx="4929222" cy="2053625"/>
            </a:xfrm>
          </p:grpSpPr>
          <p:grpSp>
            <p:nvGrpSpPr>
              <p:cNvPr id="9" name="Группа 61"/>
              <p:cNvGrpSpPr/>
              <p:nvPr/>
            </p:nvGrpSpPr>
            <p:grpSpPr>
              <a:xfrm rot="5400000">
                <a:off x="6796015" y="4276817"/>
                <a:ext cx="714526" cy="1733565"/>
                <a:chOff x="410815" y="2018285"/>
                <a:chExt cx="2151175" cy="4411111"/>
              </a:xfrm>
            </p:grpSpPr>
            <p:sp>
              <p:nvSpPr>
                <p:cNvPr id="43" name="Полилиния 42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4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5" name="Прямая соединительная линия 44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Прямая соединительная линия 51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Прямая соединительная линия 52"/>
                  <p:cNvCxnSpPr>
                    <a:stCxn id="57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Прямая соединительная линия 53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5" name="Полилиния 54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6" name="Прямая соединительная линия 55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" name="Полилиния 56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" name="Полилиния 57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2" name="Полилиния 61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3" name="Полилиния 62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4" name="Полилиния 63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5" name="Полилиния 64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6" name="Прямая соединительная линия 65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" name="Группа 60"/>
              <p:cNvGrpSpPr/>
              <p:nvPr/>
            </p:nvGrpSpPr>
            <p:grpSpPr>
              <a:xfrm>
                <a:off x="4714876" y="3786177"/>
                <a:ext cx="861150" cy="1438403"/>
                <a:chOff x="410815" y="2018285"/>
                <a:chExt cx="2151175" cy="4411111"/>
              </a:xfrm>
            </p:grpSpPr>
            <p:sp>
              <p:nvSpPr>
                <p:cNvPr id="19" name="Полилиния 18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20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Прямая соединительная линия 27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Прямая соединительная линия 28"/>
                  <p:cNvCxnSpPr>
                    <a:stCxn id="33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Прямая соединительная линия 29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" name="Полилиния 30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2" name="Прямая соединительная линия 31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" name="Полилиния 32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4" name="Полилиния 33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Полилиния 37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9" name="Полилиния 38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0" name="Полилиния 39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1" name="Полилиния 40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42" name="Прямая соединительная линия 41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5" name="Лента лицом вверх 14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Прямая соединительная линия 17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13" name="5-конечная звезда 12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3714712" y="4929198"/>
            <a:ext cx="54292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Блокада Ленинграда длилась 872 дня.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3714712" y="5214950"/>
            <a:ext cx="54292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Каждый день сотни и тысячи ленинградцев умирали от голода, замерзали на улице и в не отапливаемых домах, погибали под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бомбежками.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83" name="Picture 3" descr="F:\для меня урок\0_2d23c_8cd3137f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5786478" cy="40042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684" name="Picture 4" descr="F:\для меня урок\ce06ea4fb8b63456c11bcf99e52c4fd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785794"/>
            <a:ext cx="5786446" cy="42232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686" name="Picture 6" descr="F:\для меня урок\i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785794"/>
            <a:ext cx="5715040" cy="41255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689" name="Picture 9" descr="F:\для меня урок\iFJC7J3K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928669"/>
            <a:ext cx="5929322" cy="40427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3" name="Номер слайда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00034" y="631833"/>
            <a:ext cx="7583679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блокадном Ленинграде детям до 12 лет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выдавали в день в два раза меньше хлеба,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 рабочему. Семья из одного работающего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двух детей в день получала 500 грамм.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Сколько грамм хлеба получал каждый член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семьи?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 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071670" y="142852"/>
            <a:ext cx="4786346" cy="642942"/>
            <a:chOff x="2071670" y="285728"/>
            <a:chExt cx="4786346" cy="642942"/>
          </a:xfrm>
        </p:grpSpPr>
        <p:sp>
          <p:nvSpPr>
            <p:cNvPr id="4" name="Лента лицом вниз 3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000364" y="428604"/>
              <a:ext cx="2857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Задача 4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857620" y="3786190"/>
            <a:ext cx="528638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грамм - кол-во хлеба на ребенка</a:t>
            </a:r>
            <a:endParaRPr lang="ru-RU" sz="1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2х грамм - кол-во хлеба рабочему</a:t>
            </a:r>
            <a:endParaRPr lang="ru-RU" sz="1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lang="ru-RU" sz="1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х+х+2х=500</a:t>
            </a:r>
            <a:endParaRPr lang="ru-RU" sz="1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х=125 грамм на ребенка.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2*125=250 грамм рабочему.</a:t>
            </a:r>
            <a:endParaRPr lang="ru-RU" sz="1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Ответ: 125 грамм, 250 грамм.</a:t>
            </a: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5" name="Picture 1" descr="F:\для меня урок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214686"/>
            <a:ext cx="2762242" cy="20716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8" name="Группа 7"/>
          <p:cNvGrpSpPr/>
          <p:nvPr/>
        </p:nvGrpSpPr>
        <p:grpSpPr>
          <a:xfrm>
            <a:off x="0" y="3875694"/>
            <a:ext cx="4143404" cy="2982306"/>
            <a:chOff x="785786" y="2714620"/>
            <a:chExt cx="4071966" cy="319662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10" name="Группа 64"/>
            <p:cNvGrpSpPr/>
            <p:nvPr/>
          </p:nvGrpSpPr>
          <p:grpSpPr>
            <a:xfrm>
              <a:off x="785790" y="4500572"/>
              <a:ext cx="3500464" cy="1410678"/>
              <a:chOff x="3643306" y="3786183"/>
              <a:chExt cx="4929222" cy="2053619"/>
            </a:xfrm>
          </p:grpSpPr>
          <p:grpSp>
            <p:nvGrpSpPr>
              <p:cNvPr id="11" name="Группа 61"/>
              <p:cNvGrpSpPr/>
              <p:nvPr/>
            </p:nvGrpSpPr>
            <p:grpSpPr>
              <a:xfrm rot="5400000">
                <a:off x="6796021" y="4276811"/>
                <a:ext cx="714526" cy="1733565"/>
                <a:chOff x="410815" y="2018285"/>
                <a:chExt cx="2151175" cy="4411111"/>
              </a:xfrm>
            </p:grpSpPr>
            <p:sp>
              <p:nvSpPr>
                <p:cNvPr id="45" name="Полилиния 44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6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Прямая соединительная линия 51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Прямая соединительная линия 52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Прямая соединительная линия 53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Прямая соединительная линия 54"/>
                  <p:cNvCxnSpPr>
                    <a:stCxn id="59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Прямая соединительная линия 55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" name="Полилиния 56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8" name="Прямая соединительная линия 57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9" name="Полилиния 58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2" name="Полилиния 61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3" name="Полилиния 62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4" name="Полилиния 63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5" name="Полилиния 64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6" name="Полилиния 65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7" name="Полилиния 66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8" name="Прямая соединительная линия 67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2" name="Группа 60"/>
              <p:cNvGrpSpPr/>
              <p:nvPr/>
            </p:nvGrpSpPr>
            <p:grpSpPr>
              <a:xfrm>
                <a:off x="4714876" y="3786183"/>
                <a:ext cx="861150" cy="1438403"/>
                <a:chOff x="410815" y="2018285"/>
                <a:chExt cx="2151175" cy="4411111"/>
              </a:xfrm>
            </p:grpSpPr>
            <p:sp>
              <p:nvSpPr>
                <p:cNvPr id="21" name="Полилиния 20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22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Прямая соединительная линия 27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Прямая соединительная линия 28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Прямая соединительная линия 29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Прямая соединительная линия 30"/>
                  <p:cNvCxnSpPr>
                    <a:stCxn id="35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Прямая соединительная линия 31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" name="Полилиния 32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4" name="Прямая соединительная линия 33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Полилиния 34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Полилиния 37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9" name="Полилиния 38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0" name="Полилиния 39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1" name="Полилиния 40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2" name="Полилиния 41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3" name="Полилиния 42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44" name="Прямая соединительная линия 43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3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cxnSp>
              <p:nvCxnSpPr>
                <p:cNvPr id="18" name="Прямая соединительная линия 17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Прямая соединительная линия 18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Лента лицом вверх 16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4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15" name="5-конечная звезда 14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sp>
        <p:nvSpPr>
          <p:cNvPr id="70" name="Номер слайда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3875694"/>
            <a:ext cx="4143404" cy="2982306"/>
            <a:chOff x="785786" y="2714620"/>
            <a:chExt cx="4071966" cy="319662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7" name="Группа 64"/>
            <p:cNvGrpSpPr/>
            <p:nvPr/>
          </p:nvGrpSpPr>
          <p:grpSpPr>
            <a:xfrm>
              <a:off x="785789" y="4500567"/>
              <a:ext cx="3500464" cy="1410681"/>
              <a:chOff x="3643306" y="3786177"/>
              <a:chExt cx="4929222" cy="2053625"/>
            </a:xfrm>
          </p:grpSpPr>
          <p:grpSp>
            <p:nvGrpSpPr>
              <p:cNvPr id="8" name="Группа 61"/>
              <p:cNvGrpSpPr/>
              <p:nvPr/>
            </p:nvGrpSpPr>
            <p:grpSpPr>
              <a:xfrm rot="5400000">
                <a:off x="6796015" y="4276817"/>
                <a:ext cx="714526" cy="1733565"/>
                <a:chOff x="410815" y="2018285"/>
                <a:chExt cx="2151175" cy="4411111"/>
              </a:xfrm>
            </p:grpSpPr>
            <p:sp>
              <p:nvSpPr>
                <p:cNvPr id="42" name="Полилиния 41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3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4" name="Прямая соединительная линия 43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Прямая соединительная линия 44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Прямая соединительная линия 51"/>
                  <p:cNvCxnSpPr>
                    <a:stCxn id="56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Прямая соединительная линия 52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4" name="Полилиния 53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5" name="Прямая соединительная линия 54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6" name="Полилиния 55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7" name="Полилиния 56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" name="Полилиния 57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2" name="Полилиния 61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3" name="Полилиния 62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4" name="Полилиния 63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5" name="Прямая соединительная линия 64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" name="Группа 60"/>
              <p:cNvGrpSpPr/>
              <p:nvPr/>
            </p:nvGrpSpPr>
            <p:grpSpPr>
              <a:xfrm>
                <a:off x="4714876" y="3786177"/>
                <a:ext cx="861150" cy="1438403"/>
                <a:chOff x="410815" y="2018285"/>
                <a:chExt cx="2151175" cy="4411111"/>
              </a:xfrm>
            </p:grpSpPr>
            <p:sp>
              <p:nvSpPr>
                <p:cNvPr id="18" name="Полилиния 17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9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20" name="Прямая соединительная линия 19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Прямая соединительная линия 27"/>
                  <p:cNvCxnSpPr>
                    <a:stCxn id="32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Прямая соединительная линия 28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Полилиния 29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1" name="Прямая соединительная линия 30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Полилиния 31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3" name="Полилиния 32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4" name="Полилиния 33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Полилиния 37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9" name="Полилиния 38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0" name="Полилиния 39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41" name="Прямая соединительная линия 40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4" name="Лента лицом вверх 13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12" name="5-конечная звезда 11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grpSp>
        <p:nvGrpSpPr>
          <p:cNvPr id="88" name="Группа 87"/>
          <p:cNvGrpSpPr/>
          <p:nvPr/>
        </p:nvGrpSpPr>
        <p:grpSpPr>
          <a:xfrm>
            <a:off x="1142976" y="3857628"/>
            <a:ext cx="3500462" cy="2554545"/>
            <a:chOff x="1142976" y="3857628"/>
            <a:chExt cx="3500462" cy="2554545"/>
          </a:xfrm>
        </p:grpSpPr>
        <p:sp>
          <p:nvSpPr>
            <p:cNvPr id="77" name="TextBox 76"/>
            <p:cNvSpPr txBox="1"/>
            <p:nvPr/>
          </p:nvSpPr>
          <p:spPr>
            <a:xfrm>
              <a:off x="1142976" y="3857628"/>
              <a:ext cx="3500462" cy="2554545"/>
            </a:xfrm>
            <a:prstGeom prst="rect">
              <a:avLst/>
            </a:prstGeom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 prst="convex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40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        </a:t>
              </a:r>
            </a:p>
            <a:p>
              <a:r>
                <a:rPr lang="ru-RU" sz="40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         </a:t>
              </a:r>
            </a:p>
            <a:p>
              <a:endParaRPr lang="ru-RU" sz="4000" dirty="0"/>
            </a:p>
          </p:txBody>
        </p:sp>
        <p:grpSp>
          <p:nvGrpSpPr>
            <p:cNvPr id="87" name="Группа 86"/>
            <p:cNvGrpSpPr/>
            <p:nvPr/>
          </p:nvGrpSpPr>
          <p:grpSpPr>
            <a:xfrm>
              <a:off x="1357290" y="4071942"/>
              <a:ext cx="3143272" cy="1821670"/>
              <a:chOff x="1357290" y="4071942"/>
              <a:chExt cx="3143272" cy="1821670"/>
            </a:xfrm>
          </p:grpSpPr>
          <p:sp>
            <p:nvSpPr>
              <p:cNvPr id="80" name="TextBox 79"/>
              <p:cNvSpPr txBox="1"/>
              <p:nvPr/>
            </p:nvSpPr>
            <p:spPr>
              <a:xfrm>
                <a:off x="1357290" y="4071942"/>
                <a:ext cx="30003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2500298" y="5072074"/>
                <a:ext cx="200026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:2*10</a:t>
                </a:r>
                <a:endParaRPr lang="ru-RU" sz="3200" dirty="0"/>
              </a:p>
            </p:txBody>
          </p:sp>
          <p:pic>
            <p:nvPicPr>
              <p:cNvPr id="86" name="Picture 15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85918" y="4857760"/>
                <a:ext cx="637447" cy="1035852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2" name="Группа 1"/>
          <p:cNvGrpSpPr/>
          <p:nvPr/>
        </p:nvGrpSpPr>
        <p:grpSpPr>
          <a:xfrm>
            <a:off x="2071670" y="142852"/>
            <a:ext cx="4786346" cy="642942"/>
            <a:chOff x="2071670" y="285728"/>
            <a:chExt cx="4786346" cy="642942"/>
          </a:xfrm>
        </p:grpSpPr>
        <p:sp>
          <p:nvSpPr>
            <p:cNvPr id="3" name="Лента лицом вниз 2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000364" y="428604"/>
              <a:ext cx="28575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Математическое лото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142976" y="1214422"/>
            <a:ext cx="3500462" cy="2554545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sz="4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288,7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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10000</a:t>
            </a:r>
            <a:endParaRPr lang="en-US" sz="4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4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/>
          </a:p>
        </p:txBody>
      </p:sp>
      <p:grpSp>
        <p:nvGrpSpPr>
          <p:cNvPr id="75" name="Группа 74"/>
          <p:cNvGrpSpPr/>
          <p:nvPr/>
        </p:nvGrpSpPr>
        <p:grpSpPr>
          <a:xfrm>
            <a:off x="1142976" y="1214422"/>
            <a:ext cx="3500462" cy="2554545"/>
            <a:chOff x="4929190" y="1214422"/>
            <a:chExt cx="3500462" cy="2554545"/>
          </a:xfrm>
        </p:grpSpPr>
        <p:sp>
          <p:nvSpPr>
            <p:cNvPr id="73" name="TextBox 72"/>
            <p:cNvSpPr txBox="1"/>
            <p:nvPr/>
          </p:nvSpPr>
          <p:spPr>
            <a:xfrm>
              <a:off x="4929190" y="1214422"/>
              <a:ext cx="3500462" cy="2554545"/>
            </a:xfrm>
            <a:prstGeom prst="rect">
              <a:avLst/>
            </a:prstGeom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 prst="convex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40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40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000628" y="1500174"/>
              <a:ext cx="314327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 кольце блокады оказались </a:t>
              </a:r>
              <a:r>
                <a:rPr lang="ru-RU" sz="28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2887000</a:t>
              </a:r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человек.</a:t>
              </a:r>
              <a:endParaRPr lang="ru-RU" sz="2800" dirty="0"/>
            </a:p>
          </p:txBody>
        </p:sp>
      </p:grpSp>
      <p:pic>
        <p:nvPicPr>
          <p:cNvPr id="1027" name="Рисунок 11" descr="http://mou31.togliatty.rosshkola.ru/data/c698374dc7ab46a9b1bc51fe919727d2/28e103915ef045d0aa18e7cd20680dc3.bin"/>
          <p:cNvPicPr>
            <a:picLocks noChangeAspect="1" noChangeArrowheads="1"/>
          </p:cNvPicPr>
          <p:nvPr/>
        </p:nvPicPr>
        <p:blipFill>
          <a:blip r:embed="rId3" cstate="print"/>
          <a:srcRect r="50082" b="50000"/>
          <a:stretch>
            <a:fillRect/>
          </a:stretch>
        </p:blipFill>
        <p:spPr bwMode="auto">
          <a:xfrm>
            <a:off x="1142976" y="1214422"/>
            <a:ext cx="3429024" cy="2571768"/>
          </a:xfrm>
          <a:prstGeom prst="rect">
            <a:avLst/>
          </a:prstGeom>
          <a:noFill/>
          <a:ln w="9525">
            <a:solidFill>
              <a:srgbClr val="080808"/>
            </a:solidFill>
            <a:miter lim="800000"/>
            <a:headEnd/>
            <a:tailEnd/>
          </a:ln>
        </p:spPr>
      </p:pic>
      <p:grpSp>
        <p:nvGrpSpPr>
          <p:cNvPr id="84" name="Группа 83"/>
          <p:cNvGrpSpPr/>
          <p:nvPr/>
        </p:nvGrpSpPr>
        <p:grpSpPr>
          <a:xfrm>
            <a:off x="1142976" y="3786190"/>
            <a:ext cx="3500462" cy="2554545"/>
            <a:chOff x="5357818" y="1142984"/>
            <a:chExt cx="3500462" cy="2554545"/>
          </a:xfrm>
        </p:grpSpPr>
        <p:sp>
          <p:nvSpPr>
            <p:cNvPr id="79" name="TextBox 78"/>
            <p:cNvSpPr txBox="1"/>
            <p:nvPr/>
          </p:nvSpPr>
          <p:spPr>
            <a:xfrm>
              <a:off x="5357818" y="1142984"/>
              <a:ext cx="3500462" cy="2554545"/>
            </a:xfrm>
            <a:prstGeom prst="rect">
              <a:avLst/>
            </a:prstGeom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 prst="convex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40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4000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500694" y="1428736"/>
              <a:ext cx="2786082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Дети помогали старшим. Подростки по       </a:t>
              </a:r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14 </a:t>
              </a:r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 часов стояли у станка.</a:t>
              </a:r>
              <a:endParaRPr lang="ru-RU" sz="2400" dirty="0"/>
            </a:p>
          </p:txBody>
        </p:sp>
      </p:grpSp>
      <p:pic>
        <p:nvPicPr>
          <p:cNvPr id="68" name="Рисунок 11" descr="http://mou31.togliatty.rosshkola.ru/data/c698374dc7ab46a9b1bc51fe919727d2/28e103915ef045d0aa18e7cd20680dc3.bin"/>
          <p:cNvPicPr>
            <a:picLocks noChangeAspect="1" noChangeArrowheads="1"/>
          </p:cNvPicPr>
          <p:nvPr/>
        </p:nvPicPr>
        <p:blipFill>
          <a:blip r:embed="rId3" cstate="print"/>
          <a:srcRect t="50000" r="50082"/>
          <a:stretch>
            <a:fillRect/>
          </a:stretch>
        </p:blipFill>
        <p:spPr bwMode="auto">
          <a:xfrm>
            <a:off x="1142976" y="3786190"/>
            <a:ext cx="3429024" cy="2571768"/>
          </a:xfrm>
          <a:prstGeom prst="rect">
            <a:avLst/>
          </a:prstGeom>
          <a:noFill/>
          <a:ln w="3175">
            <a:solidFill>
              <a:srgbClr val="080808"/>
            </a:solidFill>
            <a:miter lim="800000"/>
            <a:headEnd/>
            <a:tailEnd/>
          </a:ln>
        </p:spPr>
      </p:pic>
      <p:sp>
        <p:nvSpPr>
          <p:cNvPr id="95" name="TextBox 94"/>
          <p:cNvSpPr txBox="1"/>
          <p:nvPr/>
        </p:nvSpPr>
        <p:spPr>
          <a:xfrm>
            <a:off x="5429256" y="1500174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pSp>
        <p:nvGrpSpPr>
          <p:cNvPr id="97" name="Группа 96"/>
          <p:cNvGrpSpPr/>
          <p:nvPr/>
        </p:nvGrpSpPr>
        <p:grpSpPr>
          <a:xfrm>
            <a:off x="4643438" y="1214422"/>
            <a:ext cx="3429024" cy="2554545"/>
            <a:chOff x="5143504" y="1071546"/>
            <a:chExt cx="3500462" cy="2554545"/>
          </a:xfrm>
        </p:grpSpPr>
        <p:sp>
          <p:nvSpPr>
            <p:cNvPr id="90" name="TextBox 89"/>
            <p:cNvSpPr txBox="1"/>
            <p:nvPr/>
          </p:nvSpPr>
          <p:spPr>
            <a:xfrm>
              <a:off x="5143504" y="1071546"/>
              <a:ext cx="3500462" cy="2554545"/>
            </a:xfrm>
            <a:prstGeom prst="rect">
              <a:avLst/>
            </a:prstGeom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 prst="convex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40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4000" dirty="0"/>
            </a:p>
          </p:txBody>
        </p:sp>
        <p:pic>
          <p:nvPicPr>
            <p:cNvPr id="96" name="Picture 1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72198" y="1571612"/>
              <a:ext cx="1928826" cy="1220049"/>
            </a:xfrm>
            <a:prstGeom prst="rect">
              <a:avLst/>
            </a:prstGeom>
            <a:noFill/>
          </p:spPr>
        </p:pic>
      </p:grpSp>
      <p:grpSp>
        <p:nvGrpSpPr>
          <p:cNvPr id="99" name="Группа 98"/>
          <p:cNvGrpSpPr/>
          <p:nvPr/>
        </p:nvGrpSpPr>
        <p:grpSpPr>
          <a:xfrm>
            <a:off x="4643438" y="1214422"/>
            <a:ext cx="3429024" cy="2554545"/>
            <a:chOff x="4429124" y="3929066"/>
            <a:chExt cx="3429024" cy="2554545"/>
          </a:xfrm>
        </p:grpSpPr>
        <p:sp>
          <p:nvSpPr>
            <p:cNvPr id="93" name="TextBox 92"/>
            <p:cNvSpPr txBox="1"/>
            <p:nvPr/>
          </p:nvSpPr>
          <p:spPr>
            <a:xfrm>
              <a:off x="4429124" y="3929066"/>
              <a:ext cx="3429024" cy="2554545"/>
            </a:xfrm>
            <a:prstGeom prst="rect">
              <a:avLst/>
            </a:prstGeom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 prst="convex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40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40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572000" y="4071942"/>
              <a:ext cx="321471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Зима 1941 года выдалась на редкость суровая. Морозы достигали до    </a:t>
              </a:r>
              <a:r>
                <a:rPr lang="ru-RU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43</a:t>
              </a:r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</a:t>
              </a:r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</a:t>
              </a:r>
              <a:endParaRPr lang="ru-RU" dirty="0"/>
            </a:p>
          </p:txBody>
        </p:sp>
      </p:grpSp>
      <p:pic>
        <p:nvPicPr>
          <p:cNvPr id="69" name="Рисунок 11" descr="http://mou31.togliatty.rosshkola.ru/data/c698374dc7ab46a9b1bc51fe919727d2/28e103915ef045d0aa18e7cd20680dc3.bin"/>
          <p:cNvPicPr>
            <a:picLocks noChangeAspect="1" noChangeArrowheads="1"/>
          </p:cNvPicPr>
          <p:nvPr/>
        </p:nvPicPr>
        <p:blipFill>
          <a:blip r:embed="rId3" cstate="print"/>
          <a:srcRect l="49918" b="50000"/>
          <a:stretch>
            <a:fillRect/>
          </a:stretch>
        </p:blipFill>
        <p:spPr bwMode="auto">
          <a:xfrm>
            <a:off x="4572000" y="1214422"/>
            <a:ext cx="3500462" cy="2571768"/>
          </a:xfrm>
          <a:prstGeom prst="rect">
            <a:avLst/>
          </a:prstGeom>
          <a:noFill/>
          <a:ln w="9525">
            <a:solidFill>
              <a:srgbClr val="080808"/>
            </a:solidFill>
            <a:miter lim="800000"/>
            <a:headEnd/>
            <a:tailEnd/>
          </a:ln>
        </p:spPr>
      </p:pic>
      <p:grpSp>
        <p:nvGrpSpPr>
          <p:cNvPr id="104" name="Группа 103"/>
          <p:cNvGrpSpPr/>
          <p:nvPr/>
        </p:nvGrpSpPr>
        <p:grpSpPr>
          <a:xfrm>
            <a:off x="4572000" y="3786190"/>
            <a:ext cx="3500462" cy="2554545"/>
            <a:chOff x="4929190" y="4000504"/>
            <a:chExt cx="3429024" cy="2554545"/>
          </a:xfrm>
        </p:grpSpPr>
        <p:sp>
          <p:nvSpPr>
            <p:cNvPr id="100" name="TextBox 99"/>
            <p:cNvSpPr txBox="1"/>
            <p:nvPr/>
          </p:nvSpPr>
          <p:spPr>
            <a:xfrm>
              <a:off x="4929190" y="4000504"/>
              <a:ext cx="3429024" cy="2554545"/>
            </a:xfrm>
            <a:prstGeom prst="rect">
              <a:avLst/>
            </a:prstGeom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 prst="convex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40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4000" dirty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5357818" y="4857760"/>
              <a:ext cx="23574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ru-RU" sz="32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78:2 </a:t>
              </a:r>
              <a:endParaRPr lang="ru-RU" sz="3200" dirty="0"/>
            </a:p>
          </p:txBody>
        </p:sp>
        <p:pic>
          <p:nvPicPr>
            <p:cNvPr id="103" name="Picture 19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00892" y="4714884"/>
              <a:ext cx="214314" cy="928694"/>
            </a:xfrm>
            <a:prstGeom prst="rect">
              <a:avLst/>
            </a:prstGeom>
            <a:noFill/>
          </p:spPr>
        </p:pic>
      </p:grpSp>
      <p:grpSp>
        <p:nvGrpSpPr>
          <p:cNvPr id="106" name="Группа 105"/>
          <p:cNvGrpSpPr/>
          <p:nvPr/>
        </p:nvGrpSpPr>
        <p:grpSpPr>
          <a:xfrm>
            <a:off x="4572000" y="3786190"/>
            <a:ext cx="3429024" cy="2554545"/>
            <a:chOff x="6286512" y="642918"/>
            <a:chExt cx="3429024" cy="2554545"/>
          </a:xfrm>
        </p:grpSpPr>
        <p:sp>
          <p:nvSpPr>
            <p:cNvPr id="101" name="TextBox 100"/>
            <p:cNvSpPr txBox="1"/>
            <p:nvPr/>
          </p:nvSpPr>
          <p:spPr>
            <a:xfrm>
              <a:off x="6286512" y="642918"/>
              <a:ext cx="3429024" cy="2554545"/>
            </a:xfrm>
            <a:prstGeom prst="rect">
              <a:avLst/>
            </a:prstGeom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 prst="convex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40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4000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6500826" y="857232"/>
              <a:ext cx="3071834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Не стало отопления, света. Стены домов промерзли на  </a:t>
              </a:r>
            </a:p>
            <a:p>
              <a:pPr algn="ctr"/>
              <a:r>
                <a:rPr lang="ru-RU" sz="28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30 </a:t>
              </a:r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  см </a:t>
              </a:r>
              <a:endParaRPr lang="ru-RU" sz="2800" dirty="0"/>
            </a:p>
          </p:txBody>
        </p:sp>
      </p:grpSp>
      <p:pic>
        <p:nvPicPr>
          <p:cNvPr id="70" name="Рисунок 11" descr="http://mou31.togliatty.rosshkola.ru/data/c698374dc7ab46a9b1bc51fe919727d2/28e103915ef045d0aa18e7cd20680dc3.bin"/>
          <p:cNvPicPr>
            <a:picLocks noChangeAspect="1" noChangeArrowheads="1"/>
          </p:cNvPicPr>
          <p:nvPr/>
        </p:nvPicPr>
        <p:blipFill>
          <a:blip r:embed="rId3" cstate="print"/>
          <a:srcRect l="48878" t="50000"/>
          <a:stretch>
            <a:fillRect/>
          </a:stretch>
        </p:blipFill>
        <p:spPr bwMode="auto">
          <a:xfrm>
            <a:off x="4572000" y="3786190"/>
            <a:ext cx="3511741" cy="2571768"/>
          </a:xfrm>
          <a:prstGeom prst="rect">
            <a:avLst/>
          </a:prstGeom>
          <a:noFill/>
          <a:ln w="9525">
            <a:solidFill>
              <a:srgbClr val="080808"/>
            </a:solidFill>
            <a:miter lim="800000"/>
            <a:headEnd/>
            <a:tailEnd/>
          </a:ln>
        </p:spPr>
      </p:pic>
      <p:sp>
        <p:nvSpPr>
          <p:cNvPr id="107" name="TextBox 106"/>
          <p:cNvSpPr txBox="1"/>
          <p:nvPr/>
        </p:nvSpPr>
        <p:spPr>
          <a:xfrm>
            <a:off x="0" y="714356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Решите примеры. Если вы ответите правильно, то с обратной стороны получится рисунок.</a:t>
            </a:r>
          </a:p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8" name="Номер слайда 10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500166" y="142852"/>
            <a:ext cx="6357982" cy="642942"/>
            <a:chOff x="2071670" y="428580"/>
            <a:chExt cx="4786346" cy="642942"/>
          </a:xfrm>
        </p:grpSpPr>
        <p:sp>
          <p:nvSpPr>
            <p:cNvPr id="3" name="Лента лицом вниз 2"/>
            <p:cNvSpPr/>
            <p:nvPr/>
          </p:nvSpPr>
          <p:spPr>
            <a:xfrm>
              <a:off x="2071670" y="428580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000364" y="428604"/>
              <a:ext cx="2857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Сталинградская битва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7" name="Прямоугольник 66"/>
          <p:cNvSpPr/>
          <p:nvPr/>
        </p:nvSpPr>
        <p:spPr>
          <a:xfrm>
            <a:off x="3714744" y="5715016"/>
            <a:ext cx="50227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 ноября 1942 года – 2 февраля 1943 года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F:\сталинградская битва\9208032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2821" y="1214422"/>
            <a:ext cx="5569641" cy="37573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3795" name="Picture 3" descr="F:\сталинградская битва\9837870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142984"/>
            <a:ext cx="5929354" cy="4143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3796" name="Picture 4" descr="F:\сталинградская битва\1766026_html_662d5f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1142984"/>
            <a:ext cx="6143668" cy="4143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3797" name="Picture 5" descr="F:\сталинградская битва\63cfe3c3b7c34173061ec7eb2ec4428f_resize_keep_680_None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1142984"/>
            <a:ext cx="6357982" cy="45440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3799" name="Picture 7" descr="F:\сталинградская битва\vozrodim-stalingra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0232" y="1214422"/>
            <a:ext cx="6286544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5" name="Группа 4"/>
          <p:cNvGrpSpPr/>
          <p:nvPr/>
        </p:nvGrpSpPr>
        <p:grpSpPr>
          <a:xfrm>
            <a:off x="0" y="3804256"/>
            <a:ext cx="4071966" cy="3053744"/>
            <a:chOff x="785786" y="2714620"/>
            <a:chExt cx="4071966" cy="319662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7" name="Группа 64"/>
            <p:cNvGrpSpPr/>
            <p:nvPr/>
          </p:nvGrpSpPr>
          <p:grpSpPr>
            <a:xfrm>
              <a:off x="785790" y="4500572"/>
              <a:ext cx="3500464" cy="1410678"/>
              <a:chOff x="3643306" y="3786183"/>
              <a:chExt cx="4929222" cy="2053619"/>
            </a:xfrm>
          </p:grpSpPr>
          <p:grpSp>
            <p:nvGrpSpPr>
              <p:cNvPr id="8" name="Группа 61"/>
              <p:cNvGrpSpPr/>
              <p:nvPr/>
            </p:nvGrpSpPr>
            <p:grpSpPr>
              <a:xfrm rot="5400000">
                <a:off x="6796021" y="4276811"/>
                <a:ext cx="714526" cy="1733565"/>
                <a:chOff x="410815" y="2018285"/>
                <a:chExt cx="2151175" cy="4411111"/>
              </a:xfrm>
            </p:grpSpPr>
            <p:sp>
              <p:nvSpPr>
                <p:cNvPr id="42" name="Полилиния 41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3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4" name="Прямая соединительная линия 43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Прямая соединительная линия 44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Прямая соединительная линия 51"/>
                  <p:cNvCxnSpPr>
                    <a:stCxn id="56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Прямая соединительная линия 52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4" name="Полилиния 53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5" name="Прямая соединительная линия 54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6" name="Полилиния 55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7" name="Полилиния 56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" name="Полилиния 57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2" name="Полилиния 61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3" name="Полилиния 62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4" name="Полилиния 63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5" name="Прямая соединительная линия 64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" name="Группа 60"/>
              <p:cNvGrpSpPr/>
              <p:nvPr/>
            </p:nvGrpSpPr>
            <p:grpSpPr>
              <a:xfrm>
                <a:off x="4714876" y="3786183"/>
                <a:ext cx="861150" cy="1438403"/>
                <a:chOff x="410815" y="2018285"/>
                <a:chExt cx="2151175" cy="4411111"/>
              </a:xfrm>
            </p:grpSpPr>
            <p:sp>
              <p:nvSpPr>
                <p:cNvPr id="18" name="Полилиния 17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9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20" name="Прямая соединительная линия 19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Прямая соединительная линия 27"/>
                  <p:cNvCxnSpPr>
                    <a:stCxn id="32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Прямая соединительная линия 28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Полилиния 29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1" name="Прямая соединительная линия 30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Полилиния 31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3" name="Полилиния 32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4" name="Полилиния 33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Полилиния 37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9" name="Полилиния 38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0" name="Полилиния 39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41" name="Прямая соединительная линия 40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4" name="Лента лицом вверх 13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12" name="5-конечная звезда 11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sp>
        <p:nvSpPr>
          <p:cNvPr id="74" name="TextBox 73"/>
          <p:cNvSpPr txBox="1"/>
          <p:nvPr/>
        </p:nvSpPr>
        <p:spPr>
          <a:xfrm>
            <a:off x="3857620" y="6143644"/>
            <a:ext cx="4929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200 дней и ночей солдаты Сталинграда стояли насмерть.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Номер слайда 7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Пользователь\Desktop\161CANON\IMG_1951.JPG"/>
          <p:cNvPicPr>
            <a:picLocks noChangeAspect="1" noChangeArrowheads="1"/>
          </p:cNvPicPr>
          <p:nvPr/>
        </p:nvPicPr>
        <p:blipFill>
          <a:blip r:embed="rId2" cstate="print"/>
          <a:srcRect l="5518" t="15038" r="26367" b="23438"/>
          <a:stretch>
            <a:fillRect/>
          </a:stretch>
        </p:blipFill>
        <p:spPr bwMode="auto">
          <a:xfrm rot="5400000">
            <a:off x="5987153" y="1585219"/>
            <a:ext cx="2741858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572132" y="4000504"/>
            <a:ext cx="35718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Грицаев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Семен Григорьевич,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 битвы под Сталинградом.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Житель ст.Отважной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500166" y="142852"/>
            <a:ext cx="6357982" cy="642942"/>
            <a:chOff x="2071670" y="428580"/>
            <a:chExt cx="4786346" cy="642942"/>
          </a:xfrm>
        </p:grpSpPr>
        <p:sp>
          <p:nvSpPr>
            <p:cNvPr id="5" name="Лента лицом вниз 4"/>
            <p:cNvSpPr/>
            <p:nvPr/>
          </p:nvSpPr>
          <p:spPr>
            <a:xfrm>
              <a:off x="2071670" y="428580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00364" y="428604"/>
              <a:ext cx="2857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Сталинградская битва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0" y="3804256"/>
            <a:ext cx="4071966" cy="3053744"/>
            <a:chOff x="785786" y="2714620"/>
            <a:chExt cx="4071966" cy="319662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9" name="Группа 64"/>
            <p:cNvGrpSpPr/>
            <p:nvPr/>
          </p:nvGrpSpPr>
          <p:grpSpPr>
            <a:xfrm>
              <a:off x="785790" y="4500570"/>
              <a:ext cx="3500463" cy="1410679"/>
              <a:chOff x="3643306" y="3786181"/>
              <a:chExt cx="4929222" cy="2053621"/>
            </a:xfrm>
          </p:grpSpPr>
          <p:grpSp>
            <p:nvGrpSpPr>
              <p:cNvPr id="10" name="Группа 61"/>
              <p:cNvGrpSpPr/>
              <p:nvPr/>
            </p:nvGrpSpPr>
            <p:grpSpPr>
              <a:xfrm rot="5400000">
                <a:off x="6796019" y="4276813"/>
                <a:ext cx="714526" cy="1733565"/>
                <a:chOff x="410815" y="2018285"/>
                <a:chExt cx="2151175" cy="4411111"/>
              </a:xfrm>
            </p:grpSpPr>
            <p:sp>
              <p:nvSpPr>
                <p:cNvPr id="44" name="Полилиния 43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5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Прямая соединительная линия 51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Прямая соединительная линия 52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Прямая соединительная линия 53"/>
                  <p:cNvCxnSpPr>
                    <a:stCxn id="58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Прямая соединительная линия 54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6" name="Полилиния 55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7" name="Прямая соединительная линия 56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8" name="Полилиния 57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2" name="Полилиния 61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3" name="Полилиния 62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4" name="Полилиния 63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5" name="Полилиния 64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6" name="Полилиния 65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7" name="Прямая соединительная линия 66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" name="Группа 60"/>
              <p:cNvGrpSpPr/>
              <p:nvPr/>
            </p:nvGrpSpPr>
            <p:grpSpPr>
              <a:xfrm>
                <a:off x="4714876" y="3786181"/>
                <a:ext cx="861150" cy="1438403"/>
                <a:chOff x="410815" y="2018285"/>
                <a:chExt cx="2151175" cy="4411111"/>
              </a:xfrm>
            </p:grpSpPr>
            <p:sp>
              <p:nvSpPr>
                <p:cNvPr id="20" name="Полилиния 19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21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Прямая соединительная линия 27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Прямая соединительная линия 28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Прямая соединительная линия 29"/>
                  <p:cNvCxnSpPr>
                    <a:stCxn id="34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Прямая соединительная линия 30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Полилиния 31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3" name="Прямая соединительная линия 32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Полилиния 33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Полилиния 37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9" name="Полилиния 38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0" name="Полилиния 39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1" name="Полилиния 40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2" name="Полилиния 41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43" name="Прямая соединительная линия 42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2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6" name="Лента лицом вверх 15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Прямая соединительная линия 17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Прямая соединительная линия 18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14" name="5-конечная звезда 13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sp>
        <p:nvSpPr>
          <p:cNvPr id="70" name="TextBox 69"/>
          <p:cNvSpPr txBox="1"/>
          <p:nvPr/>
        </p:nvSpPr>
        <p:spPr>
          <a:xfrm>
            <a:off x="214282" y="4000504"/>
            <a:ext cx="5857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районе Сталинграда 4-й гвардейский Кубанский казачий кавалерийский корпус под командованием генерала Н.Я. Кириченко 3 января 1943 года  перешел в стремительное наступление  на запад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F:\для меня урок\iW07PKMQ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857232"/>
            <a:ext cx="4310086" cy="32325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1" name="Номер слайда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071670" y="142852"/>
            <a:ext cx="4786346" cy="642942"/>
            <a:chOff x="2071670" y="285728"/>
            <a:chExt cx="4786346" cy="642942"/>
          </a:xfrm>
        </p:grpSpPr>
        <p:sp>
          <p:nvSpPr>
            <p:cNvPr id="3" name="Лента лицом вниз 2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000364" y="428604"/>
              <a:ext cx="2857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Задача 5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805558"/>
            <a:ext cx="892346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Высота статуи Родины-матери — 52 метра, что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составляет 4/7 от общей высоты скульптуры.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правой руке она держит меч, вес которого 14 тонн.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Чему равна общая высота скульптуры и длина меча?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43504" y="2285992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" name="Picture 4" descr="photo_2006_11_6_19_33_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571744"/>
            <a:ext cx="2322768" cy="3128107"/>
          </a:xfrm>
          <a:prstGeom prst="rect">
            <a:avLst/>
          </a:prstGeom>
          <a:noFill/>
        </p:spPr>
      </p:pic>
      <p:grpSp>
        <p:nvGrpSpPr>
          <p:cNvPr id="103" name="Группа 102"/>
          <p:cNvGrpSpPr/>
          <p:nvPr/>
        </p:nvGrpSpPr>
        <p:grpSpPr>
          <a:xfrm>
            <a:off x="0" y="4000504"/>
            <a:ext cx="4071966" cy="2857496"/>
            <a:chOff x="785786" y="2714620"/>
            <a:chExt cx="4071966" cy="3196620"/>
          </a:xfrm>
        </p:grpSpPr>
        <p:sp>
          <p:nvSpPr>
            <p:cNvPr id="104" name="Прямоугольник 103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105" name="Группа 64"/>
            <p:cNvGrpSpPr/>
            <p:nvPr/>
          </p:nvGrpSpPr>
          <p:grpSpPr>
            <a:xfrm>
              <a:off x="785790" y="4500572"/>
              <a:ext cx="3500464" cy="1410678"/>
              <a:chOff x="3643306" y="3786183"/>
              <a:chExt cx="4929222" cy="2053619"/>
            </a:xfrm>
          </p:grpSpPr>
          <p:grpSp>
            <p:nvGrpSpPr>
              <p:cNvPr id="106" name="Группа 61"/>
              <p:cNvGrpSpPr/>
              <p:nvPr/>
            </p:nvGrpSpPr>
            <p:grpSpPr>
              <a:xfrm rot="5400000">
                <a:off x="6796021" y="4276811"/>
                <a:ext cx="714526" cy="1733565"/>
                <a:chOff x="410815" y="2018285"/>
                <a:chExt cx="2151175" cy="4411111"/>
              </a:xfrm>
            </p:grpSpPr>
            <p:sp>
              <p:nvSpPr>
                <p:cNvPr id="140" name="Полилиния 139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41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142" name="Прямая соединительная линия 141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Прямая соединительная линия 142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Прямая соединительная линия 143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Прямая соединительная линия 144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Прямая соединительная линия 145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Прямая соединительная линия 146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Прямая соединительная линия 147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Прямая соединительная линия 148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Прямая соединительная линия 149"/>
                  <p:cNvCxnSpPr>
                    <a:stCxn id="154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" name="Прямая соединительная линия 150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2" name="Полилиния 151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53" name="Прямая соединительная линия 152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4" name="Полилиния 153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5" name="Полилиния 154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6" name="Полилиния 155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7" name="Полилиния 156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8" name="Полилиния 157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9" name="Полилиния 158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60" name="Полилиния 159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61" name="Полилиния 160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62" name="Полилиния 161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63" name="Прямая соединительная линия 162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7" name="Группа 60"/>
              <p:cNvGrpSpPr/>
              <p:nvPr/>
            </p:nvGrpSpPr>
            <p:grpSpPr>
              <a:xfrm>
                <a:off x="4714876" y="3786183"/>
                <a:ext cx="861150" cy="1438403"/>
                <a:chOff x="410815" y="2018285"/>
                <a:chExt cx="2151175" cy="4411111"/>
              </a:xfrm>
            </p:grpSpPr>
            <p:sp>
              <p:nvSpPr>
                <p:cNvPr id="116" name="Полилиния 115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17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118" name="Прямая соединительная линия 117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Прямая соединительная линия 118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Прямая соединительная линия 119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Прямая соединительная линия 120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Прямая соединительная линия 121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Прямая соединительная линия 122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" name="Прямая соединительная линия 123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Прямая соединительная линия 124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Прямая соединительная линия 125"/>
                  <p:cNvCxnSpPr>
                    <a:stCxn id="130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Прямая соединительная линия 126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8" name="Полилиния 127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29" name="Прямая соединительная линия 128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0" name="Полилиния 129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1" name="Полилиния 130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2" name="Полилиния 131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3" name="Полилиния 132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4" name="Полилиния 133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5" name="Полилиния 134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6" name="Полилиния 135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7" name="Полилиния 136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8" name="Полилиния 137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39" name="Прямая соединительная линия 138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8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12" name="Лента лицом вверх 111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13" name="Прямая соединительная линия 112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Прямая соединительная линия 113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Прямая соединительная линия 114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9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110" name="5-конечная звезда 109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1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sp>
        <p:nvSpPr>
          <p:cNvPr id="164" name="TextBox 163"/>
          <p:cNvSpPr txBox="1"/>
          <p:nvPr/>
        </p:nvSpPr>
        <p:spPr>
          <a:xfrm>
            <a:off x="4357686" y="3714752"/>
            <a:ext cx="3786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1)52:4/7=91 м высота скульптуры.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91-52= 39 м длина меча.</a:t>
            </a: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39 м.; 91 м.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Номер слайда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Группа 222"/>
          <p:cNvGrpSpPr/>
          <p:nvPr/>
        </p:nvGrpSpPr>
        <p:grpSpPr>
          <a:xfrm>
            <a:off x="714348" y="5072074"/>
            <a:ext cx="642942" cy="928694"/>
            <a:chOff x="2857488" y="714356"/>
            <a:chExt cx="1785950" cy="3074427"/>
          </a:xfrm>
        </p:grpSpPr>
        <p:grpSp>
          <p:nvGrpSpPr>
            <p:cNvPr id="224" name="Группа 194"/>
            <p:cNvGrpSpPr/>
            <p:nvPr/>
          </p:nvGrpSpPr>
          <p:grpSpPr>
            <a:xfrm>
              <a:off x="3200995" y="2203865"/>
              <a:ext cx="1165481" cy="1584918"/>
              <a:chOff x="3200995" y="2203865"/>
              <a:chExt cx="1165481" cy="1584918"/>
            </a:xfrm>
          </p:grpSpPr>
          <p:sp>
            <p:nvSpPr>
              <p:cNvPr id="242" name="Полилиния 241"/>
              <p:cNvSpPr/>
              <p:nvPr/>
            </p:nvSpPr>
            <p:spPr>
              <a:xfrm rot="20624813">
                <a:off x="3707573" y="2203865"/>
                <a:ext cx="658903" cy="1574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3" name="Полилиния 242"/>
              <p:cNvSpPr/>
              <p:nvPr/>
            </p:nvSpPr>
            <p:spPr>
              <a:xfrm rot="975187" flipH="1">
                <a:off x="3200995" y="2268777"/>
                <a:ext cx="604524" cy="1520006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25" name="Группа 193"/>
            <p:cNvGrpSpPr/>
            <p:nvPr/>
          </p:nvGrpSpPr>
          <p:grpSpPr>
            <a:xfrm>
              <a:off x="2857488" y="714355"/>
              <a:ext cx="1785951" cy="2931099"/>
              <a:chOff x="1428728" y="1043243"/>
              <a:chExt cx="3662748" cy="5531175"/>
            </a:xfrm>
          </p:grpSpPr>
          <p:sp>
            <p:nvSpPr>
              <p:cNvPr id="226" name="Полилиния 225"/>
              <p:cNvSpPr/>
              <p:nvPr/>
            </p:nvSpPr>
            <p:spPr>
              <a:xfrm rot="1265403" flipH="1">
                <a:off x="1428728" y="3564108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7" name="Полилиния 226"/>
              <p:cNvSpPr/>
              <p:nvPr/>
            </p:nvSpPr>
            <p:spPr>
              <a:xfrm rot="20279131">
                <a:off x="4019906" y="3563226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8" name="Полилиния 227"/>
              <p:cNvSpPr/>
              <p:nvPr/>
            </p:nvSpPr>
            <p:spPr>
              <a:xfrm rot="759053" flipH="1">
                <a:off x="2025464" y="2267052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9" name="Полилиния 228"/>
              <p:cNvSpPr/>
              <p:nvPr/>
            </p:nvSpPr>
            <p:spPr>
              <a:xfrm rot="20727928">
                <a:off x="3569618" y="1915354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0" name="Полилиния 229"/>
              <p:cNvSpPr/>
              <p:nvPr/>
            </p:nvSpPr>
            <p:spPr>
              <a:xfrm rot="495146" flipH="1">
                <a:off x="2062197" y="3247702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1" name="Полилиния 230"/>
              <p:cNvSpPr/>
              <p:nvPr/>
            </p:nvSpPr>
            <p:spPr>
              <a:xfrm flipH="1">
                <a:off x="2566083" y="1257557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2" name="Полилиния 231"/>
              <p:cNvSpPr/>
              <p:nvPr/>
            </p:nvSpPr>
            <p:spPr>
              <a:xfrm>
                <a:off x="3066149" y="1043243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3" name="Полилиния 232"/>
              <p:cNvSpPr/>
              <p:nvPr/>
            </p:nvSpPr>
            <p:spPr>
              <a:xfrm rot="21104854">
                <a:off x="3276643" y="2819074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4" name="Пятно 2 233"/>
              <p:cNvSpPr/>
              <p:nvPr/>
            </p:nvSpPr>
            <p:spPr>
              <a:xfrm>
                <a:off x="2208893" y="5758151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5" name="Пятно 2 234"/>
              <p:cNvSpPr/>
              <p:nvPr/>
            </p:nvSpPr>
            <p:spPr>
              <a:xfrm>
                <a:off x="2923273" y="5186647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6" name="Пятно 2 235"/>
              <p:cNvSpPr/>
              <p:nvPr/>
            </p:nvSpPr>
            <p:spPr>
              <a:xfrm>
                <a:off x="4423471" y="4543705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7" name="Пятно 2 236"/>
              <p:cNvSpPr/>
              <p:nvPr/>
            </p:nvSpPr>
            <p:spPr>
              <a:xfrm>
                <a:off x="3994843" y="6258217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8" name="Пятно 2 237"/>
              <p:cNvSpPr/>
              <p:nvPr/>
            </p:nvSpPr>
            <p:spPr>
              <a:xfrm>
                <a:off x="2566083" y="3615011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9" name="Пятно 2 238"/>
              <p:cNvSpPr/>
              <p:nvPr/>
            </p:nvSpPr>
            <p:spPr>
              <a:xfrm>
                <a:off x="3780529" y="2972069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0" name="Пятно 2 239"/>
              <p:cNvSpPr/>
              <p:nvPr/>
            </p:nvSpPr>
            <p:spPr>
              <a:xfrm>
                <a:off x="3280463" y="1686185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1" name="Пятно 2 240"/>
              <p:cNvSpPr/>
              <p:nvPr/>
            </p:nvSpPr>
            <p:spPr>
              <a:xfrm>
                <a:off x="3500430" y="4071942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17" name="Блок-схема: задержка 116"/>
          <p:cNvSpPr/>
          <p:nvPr/>
        </p:nvSpPr>
        <p:spPr>
          <a:xfrm rot="16200000">
            <a:off x="3929070" y="1643070"/>
            <a:ext cx="1285860" cy="9144000"/>
          </a:xfrm>
          <a:prstGeom prst="flowChartDelay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Облако 114"/>
          <p:cNvSpPr/>
          <p:nvPr/>
        </p:nvSpPr>
        <p:spPr>
          <a:xfrm>
            <a:off x="1571604" y="2786058"/>
            <a:ext cx="1500198" cy="500066"/>
          </a:xfrm>
          <a:prstGeom prst="cloud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1" name="Группа 70"/>
          <p:cNvGrpSpPr/>
          <p:nvPr/>
        </p:nvGrpSpPr>
        <p:grpSpPr>
          <a:xfrm>
            <a:off x="6572264" y="3357562"/>
            <a:ext cx="1214446" cy="462866"/>
            <a:chOff x="4143371" y="2823258"/>
            <a:chExt cx="4601213" cy="1574279"/>
          </a:xfrm>
        </p:grpSpPr>
        <p:sp>
          <p:nvSpPr>
            <p:cNvPr id="69" name="Блок-схема: данные 68"/>
            <p:cNvSpPr/>
            <p:nvPr/>
          </p:nvSpPr>
          <p:spPr>
            <a:xfrm rot="7140925">
              <a:off x="5249910" y="3170061"/>
              <a:ext cx="1133621" cy="440015"/>
            </a:xfrm>
            <a:prstGeom prst="flowChartInputOutput">
              <a:avLst/>
            </a:prstGeom>
            <a:solidFill>
              <a:schemeClr val="tx1">
                <a:lumMod val="8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олилиния 64"/>
            <p:cNvSpPr/>
            <p:nvPr/>
          </p:nvSpPr>
          <p:spPr>
            <a:xfrm>
              <a:off x="4143371" y="3012278"/>
              <a:ext cx="4601213" cy="1059670"/>
            </a:xfrm>
            <a:custGeom>
              <a:avLst/>
              <a:gdLst>
                <a:gd name="connsiteX0" fmla="*/ 0 w 4286280"/>
                <a:gd name="connsiteY0" fmla="*/ 321471 h 642942"/>
                <a:gd name="connsiteX1" fmla="*/ 1825227 w 4286280"/>
                <a:gd name="connsiteY1" fmla="*/ 3559 h 642942"/>
                <a:gd name="connsiteX2" fmla="*/ 2143141 w 4286280"/>
                <a:gd name="connsiteY2" fmla="*/ 2 h 642942"/>
                <a:gd name="connsiteX3" fmla="*/ 2461056 w 4286280"/>
                <a:gd name="connsiteY3" fmla="*/ 3559 h 642942"/>
                <a:gd name="connsiteX4" fmla="*/ 4286281 w 4286280"/>
                <a:gd name="connsiteY4" fmla="*/ 321477 h 642942"/>
                <a:gd name="connsiteX5" fmla="*/ 2461055 w 4286280"/>
                <a:gd name="connsiteY5" fmla="*/ 639391 h 642942"/>
                <a:gd name="connsiteX6" fmla="*/ 2143141 w 4286280"/>
                <a:gd name="connsiteY6" fmla="*/ 642948 h 642942"/>
                <a:gd name="connsiteX7" fmla="*/ 1825226 w 4286280"/>
                <a:gd name="connsiteY7" fmla="*/ 639391 h 642942"/>
                <a:gd name="connsiteX8" fmla="*/ 1 w 4286280"/>
                <a:gd name="connsiteY8" fmla="*/ 321474 h 642942"/>
                <a:gd name="connsiteX9" fmla="*/ 0 w 4286280"/>
                <a:gd name="connsiteY9" fmla="*/ 321471 h 642942"/>
                <a:gd name="connsiteX0" fmla="*/ 7 w 4286300"/>
                <a:gd name="connsiteY0" fmla="*/ 445894 h 767371"/>
                <a:gd name="connsiteX1" fmla="*/ 428635 w 4286300"/>
                <a:gd name="connsiteY1" fmla="*/ 52985 h 767371"/>
                <a:gd name="connsiteX2" fmla="*/ 1825234 w 4286300"/>
                <a:gd name="connsiteY2" fmla="*/ 127982 h 767371"/>
                <a:gd name="connsiteX3" fmla="*/ 2143148 w 4286300"/>
                <a:gd name="connsiteY3" fmla="*/ 124425 h 767371"/>
                <a:gd name="connsiteX4" fmla="*/ 2461063 w 4286300"/>
                <a:gd name="connsiteY4" fmla="*/ 127982 h 767371"/>
                <a:gd name="connsiteX5" fmla="*/ 4286288 w 4286300"/>
                <a:gd name="connsiteY5" fmla="*/ 445900 h 767371"/>
                <a:gd name="connsiteX6" fmla="*/ 2461062 w 4286300"/>
                <a:gd name="connsiteY6" fmla="*/ 763814 h 767371"/>
                <a:gd name="connsiteX7" fmla="*/ 2143148 w 4286300"/>
                <a:gd name="connsiteY7" fmla="*/ 767371 h 767371"/>
                <a:gd name="connsiteX8" fmla="*/ 1825233 w 4286300"/>
                <a:gd name="connsiteY8" fmla="*/ 763814 h 767371"/>
                <a:gd name="connsiteX9" fmla="*/ 8 w 4286300"/>
                <a:gd name="connsiteY9" fmla="*/ 445897 h 767371"/>
                <a:gd name="connsiteX10" fmla="*/ 7 w 4286300"/>
                <a:gd name="connsiteY10" fmla="*/ 445894 h 767371"/>
                <a:gd name="connsiteX0" fmla="*/ 0 w 4357731"/>
                <a:gd name="connsiteY0" fmla="*/ 404223 h 761418"/>
                <a:gd name="connsiteX1" fmla="*/ 500066 w 4357731"/>
                <a:gd name="connsiteY1" fmla="*/ 47032 h 761418"/>
                <a:gd name="connsiteX2" fmla="*/ 1896665 w 4357731"/>
                <a:gd name="connsiteY2" fmla="*/ 122029 h 761418"/>
                <a:gd name="connsiteX3" fmla="*/ 2214579 w 4357731"/>
                <a:gd name="connsiteY3" fmla="*/ 118472 h 761418"/>
                <a:gd name="connsiteX4" fmla="*/ 2532494 w 4357731"/>
                <a:gd name="connsiteY4" fmla="*/ 122029 h 761418"/>
                <a:gd name="connsiteX5" fmla="*/ 4357719 w 4357731"/>
                <a:gd name="connsiteY5" fmla="*/ 439947 h 761418"/>
                <a:gd name="connsiteX6" fmla="*/ 2532493 w 4357731"/>
                <a:gd name="connsiteY6" fmla="*/ 757861 h 761418"/>
                <a:gd name="connsiteX7" fmla="*/ 2214579 w 4357731"/>
                <a:gd name="connsiteY7" fmla="*/ 761418 h 761418"/>
                <a:gd name="connsiteX8" fmla="*/ 1896664 w 4357731"/>
                <a:gd name="connsiteY8" fmla="*/ 757861 h 761418"/>
                <a:gd name="connsiteX9" fmla="*/ 71439 w 4357731"/>
                <a:gd name="connsiteY9" fmla="*/ 439944 h 761418"/>
                <a:gd name="connsiteX10" fmla="*/ 0 w 4357731"/>
                <a:gd name="connsiteY10" fmla="*/ 404223 h 761418"/>
                <a:gd name="connsiteX0" fmla="*/ 0 w 4357731"/>
                <a:gd name="connsiteY0" fmla="*/ 475661 h 832856"/>
                <a:gd name="connsiteX1" fmla="*/ 500067 w 4357731"/>
                <a:gd name="connsiteY1" fmla="*/ 47032 h 832856"/>
                <a:gd name="connsiteX2" fmla="*/ 1896665 w 4357731"/>
                <a:gd name="connsiteY2" fmla="*/ 193467 h 832856"/>
                <a:gd name="connsiteX3" fmla="*/ 2214579 w 4357731"/>
                <a:gd name="connsiteY3" fmla="*/ 189910 h 832856"/>
                <a:gd name="connsiteX4" fmla="*/ 2532494 w 4357731"/>
                <a:gd name="connsiteY4" fmla="*/ 193467 h 832856"/>
                <a:gd name="connsiteX5" fmla="*/ 4357719 w 4357731"/>
                <a:gd name="connsiteY5" fmla="*/ 511385 h 832856"/>
                <a:gd name="connsiteX6" fmla="*/ 2532493 w 4357731"/>
                <a:gd name="connsiteY6" fmla="*/ 829299 h 832856"/>
                <a:gd name="connsiteX7" fmla="*/ 2214579 w 4357731"/>
                <a:gd name="connsiteY7" fmla="*/ 832856 h 832856"/>
                <a:gd name="connsiteX8" fmla="*/ 1896664 w 4357731"/>
                <a:gd name="connsiteY8" fmla="*/ 829299 h 832856"/>
                <a:gd name="connsiteX9" fmla="*/ 71439 w 4357731"/>
                <a:gd name="connsiteY9" fmla="*/ 511382 h 832856"/>
                <a:gd name="connsiteX10" fmla="*/ 0 w 4357731"/>
                <a:gd name="connsiteY10" fmla="*/ 475661 h 832856"/>
                <a:gd name="connsiteX0" fmla="*/ 0 w 4357731"/>
                <a:gd name="connsiteY0" fmla="*/ 495581 h 852776"/>
                <a:gd name="connsiteX1" fmla="*/ 500067 w 4357731"/>
                <a:gd name="connsiteY1" fmla="*/ 66952 h 852776"/>
                <a:gd name="connsiteX2" fmla="*/ 1000133 w 4357731"/>
                <a:gd name="connsiteY2" fmla="*/ 209828 h 852776"/>
                <a:gd name="connsiteX3" fmla="*/ 1896665 w 4357731"/>
                <a:gd name="connsiteY3" fmla="*/ 213387 h 852776"/>
                <a:gd name="connsiteX4" fmla="*/ 2214579 w 4357731"/>
                <a:gd name="connsiteY4" fmla="*/ 209830 h 852776"/>
                <a:gd name="connsiteX5" fmla="*/ 2532494 w 4357731"/>
                <a:gd name="connsiteY5" fmla="*/ 213387 h 852776"/>
                <a:gd name="connsiteX6" fmla="*/ 4357719 w 4357731"/>
                <a:gd name="connsiteY6" fmla="*/ 531305 h 852776"/>
                <a:gd name="connsiteX7" fmla="*/ 2532493 w 4357731"/>
                <a:gd name="connsiteY7" fmla="*/ 849219 h 852776"/>
                <a:gd name="connsiteX8" fmla="*/ 2214579 w 4357731"/>
                <a:gd name="connsiteY8" fmla="*/ 852776 h 852776"/>
                <a:gd name="connsiteX9" fmla="*/ 1896664 w 4357731"/>
                <a:gd name="connsiteY9" fmla="*/ 849219 h 852776"/>
                <a:gd name="connsiteX10" fmla="*/ 71439 w 4357731"/>
                <a:gd name="connsiteY10" fmla="*/ 531302 h 852776"/>
                <a:gd name="connsiteX11" fmla="*/ 0 w 4357731"/>
                <a:gd name="connsiteY11" fmla="*/ 495581 h 852776"/>
                <a:gd name="connsiteX0" fmla="*/ 0 w 4530536"/>
                <a:gd name="connsiteY0" fmla="*/ 695929 h 1053124"/>
                <a:gd name="connsiteX1" fmla="*/ 500067 w 4530536"/>
                <a:gd name="connsiteY1" fmla="*/ 267300 h 1053124"/>
                <a:gd name="connsiteX2" fmla="*/ 1000133 w 4530536"/>
                <a:gd name="connsiteY2" fmla="*/ 410176 h 1053124"/>
                <a:gd name="connsiteX3" fmla="*/ 1896665 w 4530536"/>
                <a:gd name="connsiteY3" fmla="*/ 413735 h 1053124"/>
                <a:gd name="connsiteX4" fmla="*/ 2214579 w 4530536"/>
                <a:gd name="connsiteY4" fmla="*/ 410178 h 1053124"/>
                <a:gd name="connsiteX5" fmla="*/ 2532494 w 4530536"/>
                <a:gd name="connsiteY5" fmla="*/ 413735 h 1053124"/>
                <a:gd name="connsiteX6" fmla="*/ 3643339 w 4530536"/>
                <a:gd name="connsiteY6" fmla="*/ 52986 h 1053124"/>
                <a:gd name="connsiteX7" fmla="*/ 4357719 w 4530536"/>
                <a:gd name="connsiteY7" fmla="*/ 731653 h 1053124"/>
                <a:gd name="connsiteX8" fmla="*/ 2532493 w 4530536"/>
                <a:gd name="connsiteY8" fmla="*/ 1049567 h 1053124"/>
                <a:gd name="connsiteX9" fmla="*/ 2214579 w 4530536"/>
                <a:gd name="connsiteY9" fmla="*/ 1053124 h 1053124"/>
                <a:gd name="connsiteX10" fmla="*/ 1896664 w 4530536"/>
                <a:gd name="connsiteY10" fmla="*/ 1049567 h 1053124"/>
                <a:gd name="connsiteX11" fmla="*/ 71439 w 4530536"/>
                <a:gd name="connsiteY11" fmla="*/ 731650 h 1053124"/>
                <a:gd name="connsiteX12" fmla="*/ 0 w 4530536"/>
                <a:gd name="connsiteY12" fmla="*/ 695929 h 1053124"/>
                <a:gd name="connsiteX0" fmla="*/ 0 w 4530536"/>
                <a:gd name="connsiteY0" fmla="*/ 708429 h 1065624"/>
                <a:gd name="connsiteX1" fmla="*/ 500067 w 4530536"/>
                <a:gd name="connsiteY1" fmla="*/ 279800 h 1065624"/>
                <a:gd name="connsiteX2" fmla="*/ 1000133 w 4530536"/>
                <a:gd name="connsiteY2" fmla="*/ 422676 h 1065624"/>
                <a:gd name="connsiteX3" fmla="*/ 1896665 w 4530536"/>
                <a:gd name="connsiteY3" fmla="*/ 426235 h 1065624"/>
                <a:gd name="connsiteX4" fmla="*/ 2214579 w 4530536"/>
                <a:gd name="connsiteY4" fmla="*/ 422678 h 1065624"/>
                <a:gd name="connsiteX5" fmla="*/ 2532494 w 4530536"/>
                <a:gd name="connsiteY5" fmla="*/ 426235 h 1065624"/>
                <a:gd name="connsiteX6" fmla="*/ 3286148 w 4530536"/>
                <a:gd name="connsiteY6" fmla="*/ 351238 h 1065624"/>
                <a:gd name="connsiteX7" fmla="*/ 3643339 w 4530536"/>
                <a:gd name="connsiteY7" fmla="*/ 65486 h 1065624"/>
                <a:gd name="connsiteX8" fmla="*/ 4357719 w 4530536"/>
                <a:gd name="connsiteY8" fmla="*/ 744153 h 1065624"/>
                <a:gd name="connsiteX9" fmla="*/ 2532493 w 4530536"/>
                <a:gd name="connsiteY9" fmla="*/ 1062067 h 1065624"/>
                <a:gd name="connsiteX10" fmla="*/ 2214579 w 4530536"/>
                <a:gd name="connsiteY10" fmla="*/ 1065624 h 1065624"/>
                <a:gd name="connsiteX11" fmla="*/ 1896664 w 4530536"/>
                <a:gd name="connsiteY11" fmla="*/ 1062067 h 1065624"/>
                <a:gd name="connsiteX12" fmla="*/ 71439 w 4530536"/>
                <a:gd name="connsiteY12" fmla="*/ 744150 h 1065624"/>
                <a:gd name="connsiteX13" fmla="*/ 0 w 4530536"/>
                <a:gd name="connsiteY13" fmla="*/ 708429 h 1065624"/>
                <a:gd name="connsiteX0" fmla="*/ 0 w 4557040"/>
                <a:gd name="connsiteY0" fmla="*/ 756054 h 1113249"/>
                <a:gd name="connsiteX1" fmla="*/ 500067 w 4557040"/>
                <a:gd name="connsiteY1" fmla="*/ 327425 h 1113249"/>
                <a:gd name="connsiteX2" fmla="*/ 1000133 w 4557040"/>
                <a:gd name="connsiteY2" fmla="*/ 470301 h 1113249"/>
                <a:gd name="connsiteX3" fmla="*/ 1896665 w 4557040"/>
                <a:gd name="connsiteY3" fmla="*/ 473860 h 1113249"/>
                <a:gd name="connsiteX4" fmla="*/ 2214579 w 4557040"/>
                <a:gd name="connsiteY4" fmla="*/ 470303 h 1113249"/>
                <a:gd name="connsiteX5" fmla="*/ 2532494 w 4557040"/>
                <a:gd name="connsiteY5" fmla="*/ 473860 h 1113249"/>
                <a:gd name="connsiteX6" fmla="*/ 3286148 w 4557040"/>
                <a:gd name="connsiteY6" fmla="*/ 398863 h 1113249"/>
                <a:gd name="connsiteX7" fmla="*/ 3643339 w 4557040"/>
                <a:gd name="connsiteY7" fmla="*/ 113111 h 1113249"/>
                <a:gd name="connsiteX8" fmla="*/ 3786214 w 4557040"/>
                <a:gd name="connsiteY8" fmla="*/ 113111 h 1113249"/>
                <a:gd name="connsiteX9" fmla="*/ 4357719 w 4557040"/>
                <a:gd name="connsiteY9" fmla="*/ 791778 h 1113249"/>
                <a:gd name="connsiteX10" fmla="*/ 2532493 w 4557040"/>
                <a:gd name="connsiteY10" fmla="*/ 1109692 h 1113249"/>
                <a:gd name="connsiteX11" fmla="*/ 2214579 w 4557040"/>
                <a:gd name="connsiteY11" fmla="*/ 1113249 h 1113249"/>
                <a:gd name="connsiteX12" fmla="*/ 1896664 w 4557040"/>
                <a:gd name="connsiteY12" fmla="*/ 1109692 h 1113249"/>
                <a:gd name="connsiteX13" fmla="*/ 71439 w 4557040"/>
                <a:gd name="connsiteY13" fmla="*/ 791775 h 1113249"/>
                <a:gd name="connsiteX14" fmla="*/ 0 w 4557040"/>
                <a:gd name="connsiteY14" fmla="*/ 756054 h 1113249"/>
                <a:gd name="connsiteX0" fmla="*/ 0 w 4557040"/>
                <a:gd name="connsiteY0" fmla="*/ 756054 h 1113249"/>
                <a:gd name="connsiteX1" fmla="*/ 500067 w 4557040"/>
                <a:gd name="connsiteY1" fmla="*/ 327425 h 1113249"/>
                <a:gd name="connsiteX2" fmla="*/ 1000133 w 4557040"/>
                <a:gd name="connsiteY2" fmla="*/ 470301 h 1113249"/>
                <a:gd name="connsiteX3" fmla="*/ 1896665 w 4557040"/>
                <a:gd name="connsiteY3" fmla="*/ 473860 h 1113249"/>
                <a:gd name="connsiteX4" fmla="*/ 2214579 w 4557040"/>
                <a:gd name="connsiteY4" fmla="*/ 470303 h 1113249"/>
                <a:gd name="connsiteX5" fmla="*/ 2532494 w 4557040"/>
                <a:gd name="connsiteY5" fmla="*/ 473860 h 1113249"/>
                <a:gd name="connsiteX6" fmla="*/ 3286148 w 4557040"/>
                <a:gd name="connsiteY6" fmla="*/ 398863 h 1113249"/>
                <a:gd name="connsiteX7" fmla="*/ 3500462 w 4557040"/>
                <a:gd name="connsiteY7" fmla="*/ 113112 h 1113249"/>
                <a:gd name="connsiteX8" fmla="*/ 3786214 w 4557040"/>
                <a:gd name="connsiteY8" fmla="*/ 113111 h 1113249"/>
                <a:gd name="connsiteX9" fmla="*/ 4357719 w 4557040"/>
                <a:gd name="connsiteY9" fmla="*/ 791778 h 1113249"/>
                <a:gd name="connsiteX10" fmla="*/ 2532493 w 4557040"/>
                <a:gd name="connsiteY10" fmla="*/ 1109692 h 1113249"/>
                <a:gd name="connsiteX11" fmla="*/ 2214579 w 4557040"/>
                <a:gd name="connsiteY11" fmla="*/ 1113249 h 1113249"/>
                <a:gd name="connsiteX12" fmla="*/ 1896664 w 4557040"/>
                <a:gd name="connsiteY12" fmla="*/ 1109692 h 1113249"/>
                <a:gd name="connsiteX13" fmla="*/ 71439 w 4557040"/>
                <a:gd name="connsiteY13" fmla="*/ 791775 h 1113249"/>
                <a:gd name="connsiteX14" fmla="*/ 0 w 4557040"/>
                <a:gd name="connsiteY14" fmla="*/ 756054 h 1113249"/>
                <a:gd name="connsiteX0" fmla="*/ 0 w 4601214"/>
                <a:gd name="connsiteY0" fmla="*/ 702475 h 1059670"/>
                <a:gd name="connsiteX1" fmla="*/ 500067 w 4601214"/>
                <a:gd name="connsiteY1" fmla="*/ 273846 h 1059670"/>
                <a:gd name="connsiteX2" fmla="*/ 1000133 w 4601214"/>
                <a:gd name="connsiteY2" fmla="*/ 416722 h 1059670"/>
                <a:gd name="connsiteX3" fmla="*/ 1896665 w 4601214"/>
                <a:gd name="connsiteY3" fmla="*/ 420281 h 1059670"/>
                <a:gd name="connsiteX4" fmla="*/ 2214579 w 4601214"/>
                <a:gd name="connsiteY4" fmla="*/ 416724 h 1059670"/>
                <a:gd name="connsiteX5" fmla="*/ 2532494 w 4601214"/>
                <a:gd name="connsiteY5" fmla="*/ 420281 h 1059670"/>
                <a:gd name="connsiteX6" fmla="*/ 3286148 w 4601214"/>
                <a:gd name="connsiteY6" fmla="*/ 345284 h 1059670"/>
                <a:gd name="connsiteX7" fmla="*/ 3500462 w 4601214"/>
                <a:gd name="connsiteY7" fmla="*/ 59533 h 1059670"/>
                <a:gd name="connsiteX8" fmla="*/ 3786214 w 4601214"/>
                <a:gd name="connsiteY8" fmla="*/ 59532 h 1059670"/>
                <a:gd name="connsiteX9" fmla="*/ 3714776 w 4601214"/>
                <a:gd name="connsiteY9" fmla="*/ 416723 h 1059670"/>
                <a:gd name="connsiteX10" fmla="*/ 4357719 w 4601214"/>
                <a:gd name="connsiteY10" fmla="*/ 738199 h 1059670"/>
                <a:gd name="connsiteX11" fmla="*/ 2532493 w 4601214"/>
                <a:gd name="connsiteY11" fmla="*/ 1056113 h 1059670"/>
                <a:gd name="connsiteX12" fmla="*/ 2214579 w 4601214"/>
                <a:gd name="connsiteY12" fmla="*/ 1059670 h 1059670"/>
                <a:gd name="connsiteX13" fmla="*/ 1896664 w 4601214"/>
                <a:gd name="connsiteY13" fmla="*/ 1056113 h 1059670"/>
                <a:gd name="connsiteX14" fmla="*/ 71439 w 4601214"/>
                <a:gd name="connsiteY14" fmla="*/ 738196 h 1059670"/>
                <a:gd name="connsiteX15" fmla="*/ 0 w 4601214"/>
                <a:gd name="connsiteY15" fmla="*/ 702475 h 1059670"/>
                <a:gd name="connsiteX0" fmla="*/ 0 w 4601213"/>
                <a:gd name="connsiteY0" fmla="*/ 702475 h 1059670"/>
                <a:gd name="connsiteX1" fmla="*/ 500067 w 4601213"/>
                <a:gd name="connsiteY1" fmla="*/ 273846 h 1059670"/>
                <a:gd name="connsiteX2" fmla="*/ 1000133 w 4601213"/>
                <a:gd name="connsiteY2" fmla="*/ 416722 h 1059670"/>
                <a:gd name="connsiteX3" fmla="*/ 1896665 w 4601213"/>
                <a:gd name="connsiteY3" fmla="*/ 420281 h 1059670"/>
                <a:gd name="connsiteX4" fmla="*/ 2214579 w 4601213"/>
                <a:gd name="connsiteY4" fmla="*/ 416724 h 1059670"/>
                <a:gd name="connsiteX5" fmla="*/ 2532494 w 4601213"/>
                <a:gd name="connsiteY5" fmla="*/ 420281 h 1059670"/>
                <a:gd name="connsiteX6" fmla="*/ 3286148 w 4601213"/>
                <a:gd name="connsiteY6" fmla="*/ 345284 h 1059670"/>
                <a:gd name="connsiteX7" fmla="*/ 3500462 w 4601213"/>
                <a:gd name="connsiteY7" fmla="*/ 59533 h 1059670"/>
                <a:gd name="connsiteX8" fmla="*/ 3786214 w 4601213"/>
                <a:gd name="connsiteY8" fmla="*/ 59532 h 1059670"/>
                <a:gd name="connsiteX9" fmla="*/ 3714776 w 4601213"/>
                <a:gd name="connsiteY9" fmla="*/ 416723 h 1059670"/>
                <a:gd name="connsiteX10" fmla="*/ 4357718 w 4601213"/>
                <a:gd name="connsiteY10" fmla="*/ 559598 h 1059670"/>
                <a:gd name="connsiteX11" fmla="*/ 2532493 w 4601213"/>
                <a:gd name="connsiteY11" fmla="*/ 1056113 h 1059670"/>
                <a:gd name="connsiteX12" fmla="*/ 2214579 w 4601213"/>
                <a:gd name="connsiteY12" fmla="*/ 1059670 h 1059670"/>
                <a:gd name="connsiteX13" fmla="*/ 1896664 w 4601213"/>
                <a:gd name="connsiteY13" fmla="*/ 1056113 h 1059670"/>
                <a:gd name="connsiteX14" fmla="*/ 71439 w 4601213"/>
                <a:gd name="connsiteY14" fmla="*/ 738196 h 1059670"/>
                <a:gd name="connsiteX15" fmla="*/ 0 w 4601213"/>
                <a:gd name="connsiteY15" fmla="*/ 702475 h 105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1213" h="1059670">
                  <a:moveTo>
                    <a:pt x="0" y="702475"/>
                  </a:moveTo>
                  <a:cubicBezTo>
                    <a:pt x="50697" y="671535"/>
                    <a:pt x="183956" y="320878"/>
                    <a:pt x="500067" y="273846"/>
                  </a:cubicBezTo>
                  <a:cubicBezTo>
                    <a:pt x="659853" y="206894"/>
                    <a:pt x="767367" y="392316"/>
                    <a:pt x="1000133" y="416722"/>
                  </a:cubicBezTo>
                  <a:cubicBezTo>
                    <a:pt x="1232899" y="441128"/>
                    <a:pt x="1687354" y="400954"/>
                    <a:pt x="1896665" y="420281"/>
                  </a:cubicBezTo>
                  <a:cubicBezTo>
                    <a:pt x="2001901" y="417913"/>
                    <a:pt x="2108166" y="416724"/>
                    <a:pt x="2214579" y="416724"/>
                  </a:cubicBezTo>
                  <a:cubicBezTo>
                    <a:pt x="2320992" y="416724"/>
                    <a:pt x="2353899" y="432188"/>
                    <a:pt x="2532494" y="420281"/>
                  </a:cubicBezTo>
                  <a:cubicBezTo>
                    <a:pt x="2711089" y="408374"/>
                    <a:pt x="3124820" y="405409"/>
                    <a:pt x="3286148" y="345284"/>
                  </a:cubicBezTo>
                  <a:cubicBezTo>
                    <a:pt x="3447476" y="285159"/>
                    <a:pt x="3417118" y="107158"/>
                    <a:pt x="3500462" y="59533"/>
                  </a:cubicBezTo>
                  <a:cubicBezTo>
                    <a:pt x="3583806" y="11908"/>
                    <a:pt x="3750495" y="0"/>
                    <a:pt x="3786214" y="59532"/>
                  </a:cubicBezTo>
                  <a:cubicBezTo>
                    <a:pt x="3821933" y="119064"/>
                    <a:pt x="3619525" y="333379"/>
                    <a:pt x="3714776" y="416723"/>
                  </a:cubicBezTo>
                  <a:cubicBezTo>
                    <a:pt x="3810027" y="500067"/>
                    <a:pt x="4601213" y="418246"/>
                    <a:pt x="4357718" y="559598"/>
                  </a:cubicBezTo>
                  <a:cubicBezTo>
                    <a:pt x="4357718" y="718725"/>
                    <a:pt x="3581603" y="1032508"/>
                    <a:pt x="2532493" y="1056113"/>
                  </a:cubicBezTo>
                  <a:cubicBezTo>
                    <a:pt x="2427257" y="1058481"/>
                    <a:pt x="2320992" y="1059670"/>
                    <a:pt x="2214579" y="1059670"/>
                  </a:cubicBezTo>
                  <a:cubicBezTo>
                    <a:pt x="2108166" y="1059670"/>
                    <a:pt x="2001900" y="1058481"/>
                    <a:pt x="1896664" y="1056113"/>
                  </a:cubicBezTo>
                  <a:cubicBezTo>
                    <a:pt x="847548" y="1032508"/>
                    <a:pt x="71431" y="897324"/>
                    <a:pt x="71439" y="738196"/>
                  </a:cubicBezTo>
                  <a:cubicBezTo>
                    <a:pt x="71439" y="738195"/>
                    <a:pt x="0" y="702476"/>
                    <a:pt x="0" y="702475"/>
                  </a:cubicBezTo>
                  <a:close/>
                </a:path>
              </a:pathLst>
            </a:custGeom>
            <a:solidFill>
              <a:schemeClr val="tx1">
                <a:lumMod val="85000"/>
              </a:schemeClr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равильный пятиугольник 65"/>
            <p:cNvSpPr/>
            <p:nvPr/>
          </p:nvSpPr>
          <p:spPr>
            <a:xfrm>
              <a:off x="4429124" y="3286124"/>
              <a:ext cx="428628" cy="357190"/>
            </a:xfrm>
            <a:prstGeom prst="pentagon">
              <a:avLst/>
            </a:prstGeom>
            <a:solidFill>
              <a:schemeClr val="tx1">
                <a:lumMod val="8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Блок-схема: данные 67"/>
            <p:cNvSpPr/>
            <p:nvPr/>
          </p:nvSpPr>
          <p:spPr>
            <a:xfrm rot="2388076">
              <a:off x="5603560" y="3889222"/>
              <a:ext cx="1650394" cy="508315"/>
            </a:xfrm>
            <a:prstGeom prst="flowChartInputOutput">
              <a:avLst/>
            </a:prstGeom>
            <a:solidFill>
              <a:schemeClr val="tx1">
                <a:lumMod val="8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5-конечная звезда 69"/>
            <p:cNvSpPr/>
            <p:nvPr/>
          </p:nvSpPr>
          <p:spPr>
            <a:xfrm>
              <a:off x="4929190" y="3571876"/>
              <a:ext cx="285752" cy="285752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2" name="Группа 71"/>
          <p:cNvGrpSpPr/>
          <p:nvPr/>
        </p:nvGrpSpPr>
        <p:grpSpPr>
          <a:xfrm>
            <a:off x="6143636" y="2714620"/>
            <a:ext cx="1285852" cy="534304"/>
            <a:chOff x="4143371" y="2823258"/>
            <a:chExt cx="4601213" cy="1574279"/>
          </a:xfrm>
        </p:grpSpPr>
        <p:sp>
          <p:nvSpPr>
            <p:cNvPr id="73" name="Блок-схема: данные 72"/>
            <p:cNvSpPr/>
            <p:nvPr/>
          </p:nvSpPr>
          <p:spPr>
            <a:xfrm rot="7140925">
              <a:off x="5249910" y="3170061"/>
              <a:ext cx="1133621" cy="440015"/>
            </a:xfrm>
            <a:prstGeom prst="flowChartInputOutput">
              <a:avLst/>
            </a:prstGeom>
            <a:solidFill>
              <a:schemeClr val="tx1">
                <a:lumMod val="8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Полилиния 73"/>
            <p:cNvSpPr/>
            <p:nvPr/>
          </p:nvSpPr>
          <p:spPr>
            <a:xfrm>
              <a:off x="4143371" y="3012278"/>
              <a:ext cx="4601213" cy="1059670"/>
            </a:xfrm>
            <a:custGeom>
              <a:avLst/>
              <a:gdLst>
                <a:gd name="connsiteX0" fmla="*/ 0 w 4286280"/>
                <a:gd name="connsiteY0" fmla="*/ 321471 h 642942"/>
                <a:gd name="connsiteX1" fmla="*/ 1825227 w 4286280"/>
                <a:gd name="connsiteY1" fmla="*/ 3559 h 642942"/>
                <a:gd name="connsiteX2" fmla="*/ 2143141 w 4286280"/>
                <a:gd name="connsiteY2" fmla="*/ 2 h 642942"/>
                <a:gd name="connsiteX3" fmla="*/ 2461056 w 4286280"/>
                <a:gd name="connsiteY3" fmla="*/ 3559 h 642942"/>
                <a:gd name="connsiteX4" fmla="*/ 4286281 w 4286280"/>
                <a:gd name="connsiteY4" fmla="*/ 321477 h 642942"/>
                <a:gd name="connsiteX5" fmla="*/ 2461055 w 4286280"/>
                <a:gd name="connsiteY5" fmla="*/ 639391 h 642942"/>
                <a:gd name="connsiteX6" fmla="*/ 2143141 w 4286280"/>
                <a:gd name="connsiteY6" fmla="*/ 642948 h 642942"/>
                <a:gd name="connsiteX7" fmla="*/ 1825226 w 4286280"/>
                <a:gd name="connsiteY7" fmla="*/ 639391 h 642942"/>
                <a:gd name="connsiteX8" fmla="*/ 1 w 4286280"/>
                <a:gd name="connsiteY8" fmla="*/ 321474 h 642942"/>
                <a:gd name="connsiteX9" fmla="*/ 0 w 4286280"/>
                <a:gd name="connsiteY9" fmla="*/ 321471 h 642942"/>
                <a:gd name="connsiteX0" fmla="*/ 7 w 4286300"/>
                <a:gd name="connsiteY0" fmla="*/ 445894 h 767371"/>
                <a:gd name="connsiteX1" fmla="*/ 428635 w 4286300"/>
                <a:gd name="connsiteY1" fmla="*/ 52985 h 767371"/>
                <a:gd name="connsiteX2" fmla="*/ 1825234 w 4286300"/>
                <a:gd name="connsiteY2" fmla="*/ 127982 h 767371"/>
                <a:gd name="connsiteX3" fmla="*/ 2143148 w 4286300"/>
                <a:gd name="connsiteY3" fmla="*/ 124425 h 767371"/>
                <a:gd name="connsiteX4" fmla="*/ 2461063 w 4286300"/>
                <a:gd name="connsiteY4" fmla="*/ 127982 h 767371"/>
                <a:gd name="connsiteX5" fmla="*/ 4286288 w 4286300"/>
                <a:gd name="connsiteY5" fmla="*/ 445900 h 767371"/>
                <a:gd name="connsiteX6" fmla="*/ 2461062 w 4286300"/>
                <a:gd name="connsiteY6" fmla="*/ 763814 h 767371"/>
                <a:gd name="connsiteX7" fmla="*/ 2143148 w 4286300"/>
                <a:gd name="connsiteY7" fmla="*/ 767371 h 767371"/>
                <a:gd name="connsiteX8" fmla="*/ 1825233 w 4286300"/>
                <a:gd name="connsiteY8" fmla="*/ 763814 h 767371"/>
                <a:gd name="connsiteX9" fmla="*/ 8 w 4286300"/>
                <a:gd name="connsiteY9" fmla="*/ 445897 h 767371"/>
                <a:gd name="connsiteX10" fmla="*/ 7 w 4286300"/>
                <a:gd name="connsiteY10" fmla="*/ 445894 h 767371"/>
                <a:gd name="connsiteX0" fmla="*/ 0 w 4357731"/>
                <a:gd name="connsiteY0" fmla="*/ 404223 h 761418"/>
                <a:gd name="connsiteX1" fmla="*/ 500066 w 4357731"/>
                <a:gd name="connsiteY1" fmla="*/ 47032 h 761418"/>
                <a:gd name="connsiteX2" fmla="*/ 1896665 w 4357731"/>
                <a:gd name="connsiteY2" fmla="*/ 122029 h 761418"/>
                <a:gd name="connsiteX3" fmla="*/ 2214579 w 4357731"/>
                <a:gd name="connsiteY3" fmla="*/ 118472 h 761418"/>
                <a:gd name="connsiteX4" fmla="*/ 2532494 w 4357731"/>
                <a:gd name="connsiteY4" fmla="*/ 122029 h 761418"/>
                <a:gd name="connsiteX5" fmla="*/ 4357719 w 4357731"/>
                <a:gd name="connsiteY5" fmla="*/ 439947 h 761418"/>
                <a:gd name="connsiteX6" fmla="*/ 2532493 w 4357731"/>
                <a:gd name="connsiteY6" fmla="*/ 757861 h 761418"/>
                <a:gd name="connsiteX7" fmla="*/ 2214579 w 4357731"/>
                <a:gd name="connsiteY7" fmla="*/ 761418 h 761418"/>
                <a:gd name="connsiteX8" fmla="*/ 1896664 w 4357731"/>
                <a:gd name="connsiteY8" fmla="*/ 757861 h 761418"/>
                <a:gd name="connsiteX9" fmla="*/ 71439 w 4357731"/>
                <a:gd name="connsiteY9" fmla="*/ 439944 h 761418"/>
                <a:gd name="connsiteX10" fmla="*/ 0 w 4357731"/>
                <a:gd name="connsiteY10" fmla="*/ 404223 h 761418"/>
                <a:gd name="connsiteX0" fmla="*/ 0 w 4357731"/>
                <a:gd name="connsiteY0" fmla="*/ 475661 h 832856"/>
                <a:gd name="connsiteX1" fmla="*/ 500067 w 4357731"/>
                <a:gd name="connsiteY1" fmla="*/ 47032 h 832856"/>
                <a:gd name="connsiteX2" fmla="*/ 1896665 w 4357731"/>
                <a:gd name="connsiteY2" fmla="*/ 193467 h 832856"/>
                <a:gd name="connsiteX3" fmla="*/ 2214579 w 4357731"/>
                <a:gd name="connsiteY3" fmla="*/ 189910 h 832856"/>
                <a:gd name="connsiteX4" fmla="*/ 2532494 w 4357731"/>
                <a:gd name="connsiteY4" fmla="*/ 193467 h 832856"/>
                <a:gd name="connsiteX5" fmla="*/ 4357719 w 4357731"/>
                <a:gd name="connsiteY5" fmla="*/ 511385 h 832856"/>
                <a:gd name="connsiteX6" fmla="*/ 2532493 w 4357731"/>
                <a:gd name="connsiteY6" fmla="*/ 829299 h 832856"/>
                <a:gd name="connsiteX7" fmla="*/ 2214579 w 4357731"/>
                <a:gd name="connsiteY7" fmla="*/ 832856 h 832856"/>
                <a:gd name="connsiteX8" fmla="*/ 1896664 w 4357731"/>
                <a:gd name="connsiteY8" fmla="*/ 829299 h 832856"/>
                <a:gd name="connsiteX9" fmla="*/ 71439 w 4357731"/>
                <a:gd name="connsiteY9" fmla="*/ 511382 h 832856"/>
                <a:gd name="connsiteX10" fmla="*/ 0 w 4357731"/>
                <a:gd name="connsiteY10" fmla="*/ 475661 h 832856"/>
                <a:gd name="connsiteX0" fmla="*/ 0 w 4357731"/>
                <a:gd name="connsiteY0" fmla="*/ 495581 h 852776"/>
                <a:gd name="connsiteX1" fmla="*/ 500067 w 4357731"/>
                <a:gd name="connsiteY1" fmla="*/ 66952 h 852776"/>
                <a:gd name="connsiteX2" fmla="*/ 1000133 w 4357731"/>
                <a:gd name="connsiteY2" fmla="*/ 209828 h 852776"/>
                <a:gd name="connsiteX3" fmla="*/ 1896665 w 4357731"/>
                <a:gd name="connsiteY3" fmla="*/ 213387 h 852776"/>
                <a:gd name="connsiteX4" fmla="*/ 2214579 w 4357731"/>
                <a:gd name="connsiteY4" fmla="*/ 209830 h 852776"/>
                <a:gd name="connsiteX5" fmla="*/ 2532494 w 4357731"/>
                <a:gd name="connsiteY5" fmla="*/ 213387 h 852776"/>
                <a:gd name="connsiteX6" fmla="*/ 4357719 w 4357731"/>
                <a:gd name="connsiteY6" fmla="*/ 531305 h 852776"/>
                <a:gd name="connsiteX7" fmla="*/ 2532493 w 4357731"/>
                <a:gd name="connsiteY7" fmla="*/ 849219 h 852776"/>
                <a:gd name="connsiteX8" fmla="*/ 2214579 w 4357731"/>
                <a:gd name="connsiteY8" fmla="*/ 852776 h 852776"/>
                <a:gd name="connsiteX9" fmla="*/ 1896664 w 4357731"/>
                <a:gd name="connsiteY9" fmla="*/ 849219 h 852776"/>
                <a:gd name="connsiteX10" fmla="*/ 71439 w 4357731"/>
                <a:gd name="connsiteY10" fmla="*/ 531302 h 852776"/>
                <a:gd name="connsiteX11" fmla="*/ 0 w 4357731"/>
                <a:gd name="connsiteY11" fmla="*/ 495581 h 852776"/>
                <a:gd name="connsiteX0" fmla="*/ 0 w 4530536"/>
                <a:gd name="connsiteY0" fmla="*/ 695929 h 1053124"/>
                <a:gd name="connsiteX1" fmla="*/ 500067 w 4530536"/>
                <a:gd name="connsiteY1" fmla="*/ 267300 h 1053124"/>
                <a:gd name="connsiteX2" fmla="*/ 1000133 w 4530536"/>
                <a:gd name="connsiteY2" fmla="*/ 410176 h 1053124"/>
                <a:gd name="connsiteX3" fmla="*/ 1896665 w 4530536"/>
                <a:gd name="connsiteY3" fmla="*/ 413735 h 1053124"/>
                <a:gd name="connsiteX4" fmla="*/ 2214579 w 4530536"/>
                <a:gd name="connsiteY4" fmla="*/ 410178 h 1053124"/>
                <a:gd name="connsiteX5" fmla="*/ 2532494 w 4530536"/>
                <a:gd name="connsiteY5" fmla="*/ 413735 h 1053124"/>
                <a:gd name="connsiteX6" fmla="*/ 3643339 w 4530536"/>
                <a:gd name="connsiteY6" fmla="*/ 52986 h 1053124"/>
                <a:gd name="connsiteX7" fmla="*/ 4357719 w 4530536"/>
                <a:gd name="connsiteY7" fmla="*/ 731653 h 1053124"/>
                <a:gd name="connsiteX8" fmla="*/ 2532493 w 4530536"/>
                <a:gd name="connsiteY8" fmla="*/ 1049567 h 1053124"/>
                <a:gd name="connsiteX9" fmla="*/ 2214579 w 4530536"/>
                <a:gd name="connsiteY9" fmla="*/ 1053124 h 1053124"/>
                <a:gd name="connsiteX10" fmla="*/ 1896664 w 4530536"/>
                <a:gd name="connsiteY10" fmla="*/ 1049567 h 1053124"/>
                <a:gd name="connsiteX11" fmla="*/ 71439 w 4530536"/>
                <a:gd name="connsiteY11" fmla="*/ 731650 h 1053124"/>
                <a:gd name="connsiteX12" fmla="*/ 0 w 4530536"/>
                <a:gd name="connsiteY12" fmla="*/ 695929 h 1053124"/>
                <a:gd name="connsiteX0" fmla="*/ 0 w 4530536"/>
                <a:gd name="connsiteY0" fmla="*/ 708429 h 1065624"/>
                <a:gd name="connsiteX1" fmla="*/ 500067 w 4530536"/>
                <a:gd name="connsiteY1" fmla="*/ 279800 h 1065624"/>
                <a:gd name="connsiteX2" fmla="*/ 1000133 w 4530536"/>
                <a:gd name="connsiteY2" fmla="*/ 422676 h 1065624"/>
                <a:gd name="connsiteX3" fmla="*/ 1896665 w 4530536"/>
                <a:gd name="connsiteY3" fmla="*/ 426235 h 1065624"/>
                <a:gd name="connsiteX4" fmla="*/ 2214579 w 4530536"/>
                <a:gd name="connsiteY4" fmla="*/ 422678 h 1065624"/>
                <a:gd name="connsiteX5" fmla="*/ 2532494 w 4530536"/>
                <a:gd name="connsiteY5" fmla="*/ 426235 h 1065624"/>
                <a:gd name="connsiteX6" fmla="*/ 3286148 w 4530536"/>
                <a:gd name="connsiteY6" fmla="*/ 351238 h 1065624"/>
                <a:gd name="connsiteX7" fmla="*/ 3643339 w 4530536"/>
                <a:gd name="connsiteY7" fmla="*/ 65486 h 1065624"/>
                <a:gd name="connsiteX8" fmla="*/ 4357719 w 4530536"/>
                <a:gd name="connsiteY8" fmla="*/ 744153 h 1065624"/>
                <a:gd name="connsiteX9" fmla="*/ 2532493 w 4530536"/>
                <a:gd name="connsiteY9" fmla="*/ 1062067 h 1065624"/>
                <a:gd name="connsiteX10" fmla="*/ 2214579 w 4530536"/>
                <a:gd name="connsiteY10" fmla="*/ 1065624 h 1065624"/>
                <a:gd name="connsiteX11" fmla="*/ 1896664 w 4530536"/>
                <a:gd name="connsiteY11" fmla="*/ 1062067 h 1065624"/>
                <a:gd name="connsiteX12" fmla="*/ 71439 w 4530536"/>
                <a:gd name="connsiteY12" fmla="*/ 744150 h 1065624"/>
                <a:gd name="connsiteX13" fmla="*/ 0 w 4530536"/>
                <a:gd name="connsiteY13" fmla="*/ 708429 h 1065624"/>
                <a:gd name="connsiteX0" fmla="*/ 0 w 4557040"/>
                <a:gd name="connsiteY0" fmla="*/ 756054 h 1113249"/>
                <a:gd name="connsiteX1" fmla="*/ 500067 w 4557040"/>
                <a:gd name="connsiteY1" fmla="*/ 327425 h 1113249"/>
                <a:gd name="connsiteX2" fmla="*/ 1000133 w 4557040"/>
                <a:gd name="connsiteY2" fmla="*/ 470301 h 1113249"/>
                <a:gd name="connsiteX3" fmla="*/ 1896665 w 4557040"/>
                <a:gd name="connsiteY3" fmla="*/ 473860 h 1113249"/>
                <a:gd name="connsiteX4" fmla="*/ 2214579 w 4557040"/>
                <a:gd name="connsiteY4" fmla="*/ 470303 h 1113249"/>
                <a:gd name="connsiteX5" fmla="*/ 2532494 w 4557040"/>
                <a:gd name="connsiteY5" fmla="*/ 473860 h 1113249"/>
                <a:gd name="connsiteX6" fmla="*/ 3286148 w 4557040"/>
                <a:gd name="connsiteY6" fmla="*/ 398863 h 1113249"/>
                <a:gd name="connsiteX7" fmla="*/ 3643339 w 4557040"/>
                <a:gd name="connsiteY7" fmla="*/ 113111 h 1113249"/>
                <a:gd name="connsiteX8" fmla="*/ 3786214 w 4557040"/>
                <a:gd name="connsiteY8" fmla="*/ 113111 h 1113249"/>
                <a:gd name="connsiteX9" fmla="*/ 4357719 w 4557040"/>
                <a:gd name="connsiteY9" fmla="*/ 791778 h 1113249"/>
                <a:gd name="connsiteX10" fmla="*/ 2532493 w 4557040"/>
                <a:gd name="connsiteY10" fmla="*/ 1109692 h 1113249"/>
                <a:gd name="connsiteX11" fmla="*/ 2214579 w 4557040"/>
                <a:gd name="connsiteY11" fmla="*/ 1113249 h 1113249"/>
                <a:gd name="connsiteX12" fmla="*/ 1896664 w 4557040"/>
                <a:gd name="connsiteY12" fmla="*/ 1109692 h 1113249"/>
                <a:gd name="connsiteX13" fmla="*/ 71439 w 4557040"/>
                <a:gd name="connsiteY13" fmla="*/ 791775 h 1113249"/>
                <a:gd name="connsiteX14" fmla="*/ 0 w 4557040"/>
                <a:gd name="connsiteY14" fmla="*/ 756054 h 1113249"/>
                <a:gd name="connsiteX0" fmla="*/ 0 w 4557040"/>
                <a:gd name="connsiteY0" fmla="*/ 756054 h 1113249"/>
                <a:gd name="connsiteX1" fmla="*/ 500067 w 4557040"/>
                <a:gd name="connsiteY1" fmla="*/ 327425 h 1113249"/>
                <a:gd name="connsiteX2" fmla="*/ 1000133 w 4557040"/>
                <a:gd name="connsiteY2" fmla="*/ 470301 h 1113249"/>
                <a:gd name="connsiteX3" fmla="*/ 1896665 w 4557040"/>
                <a:gd name="connsiteY3" fmla="*/ 473860 h 1113249"/>
                <a:gd name="connsiteX4" fmla="*/ 2214579 w 4557040"/>
                <a:gd name="connsiteY4" fmla="*/ 470303 h 1113249"/>
                <a:gd name="connsiteX5" fmla="*/ 2532494 w 4557040"/>
                <a:gd name="connsiteY5" fmla="*/ 473860 h 1113249"/>
                <a:gd name="connsiteX6" fmla="*/ 3286148 w 4557040"/>
                <a:gd name="connsiteY6" fmla="*/ 398863 h 1113249"/>
                <a:gd name="connsiteX7" fmla="*/ 3500462 w 4557040"/>
                <a:gd name="connsiteY7" fmla="*/ 113112 h 1113249"/>
                <a:gd name="connsiteX8" fmla="*/ 3786214 w 4557040"/>
                <a:gd name="connsiteY8" fmla="*/ 113111 h 1113249"/>
                <a:gd name="connsiteX9" fmla="*/ 4357719 w 4557040"/>
                <a:gd name="connsiteY9" fmla="*/ 791778 h 1113249"/>
                <a:gd name="connsiteX10" fmla="*/ 2532493 w 4557040"/>
                <a:gd name="connsiteY10" fmla="*/ 1109692 h 1113249"/>
                <a:gd name="connsiteX11" fmla="*/ 2214579 w 4557040"/>
                <a:gd name="connsiteY11" fmla="*/ 1113249 h 1113249"/>
                <a:gd name="connsiteX12" fmla="*/ 1896664 w 4557040"/>
                <a:gd name="connsiteY12" fmla="*/ 1109692 h 1113249"/>
                <a:gd name="connsiteX13" fmla="*/ 71439 w 4557040"/>
                <a:gd name="connsiteY13" fmla="*/ 791775 h 1113249"/>
                <a:gd name="connsiteX14" fmla="*/ 0 w 4557040"/>
                <a:gd name="connsiteY14" fmla="*/ 756054 h 1113249"/>
                <a:gd name="connsiteX0" fmla="*/ 0 w 4601214"/>
                <a:gd name="connsiteY0" fmla="*/ 702475 h 1059670"/>
                <a:gd name="connsiteX1" fmla="*/ 500067 w 4601214"/>
                <a:gd name="connsiteY1" fmla="*/ 273846 h 1059670"/>
                <a:gd name="connsiteX2" fmla="*/ 1000133 w 4601214"/>
                <a:gd name="connsiteY2" fmla="*/ 416722 h 1059670"/>
                <a:gd name="connsiteX3" fmla="*/ 1896665 w 4601214"/>
                <a:gd name="connsiteY3" fmla="*/ 420281 h 1059670"/>
                <a:gd name="connsiteX4" fmla="*/ 2214579 w 4601214"/>
                <a:gd name="connsiteY4" fmla="*/ 416724 h 1059670"/>
                <a:gd name="connsiteX5" fmla="*/ 2532494 w 4601214"/>
                <a:gd name="connsiteY5" fmla="*/ 420281 h 1059670"/>
                <a:gd name="connsiteX6" fmla="*/ 3286148 w 4601214"/>
                <a:gd name="connsiteY6" fmla="*/ 345284 h 1059670"/>
                <a:gd name="connsiteX7" fmla="*/ 3500462 w 4601214"/>
                <a:gd name="connsiteY7" fmla="*/ 59533 h 1059670"/>
                <a:gd name="connsiteX8" fmla="*/ 3786214 w 4601214"/>
                <a:gd name="connsiteY8" fmla="*/ 59532 h 1059670"/>
                <a:gd name="connsiteX9" fmla="*/ 3714776 w 4601214"/>
                <a:gd name="connsiteY9" fmla="*/ 416723 h 1059670"/>
                <a:gd name="connsiteX10" fmla="*/ 4357719 w 4601214"/>
                <a:gd name="connsiteY10" fmla="*/ 738199 h 1059670"/>
                <a:gd name="connsiteX11" fmla="*/ 2532493 w 4601214"/>
                <a:gd name="connsiteY11" fmla="*/ 1056113 h 1059670"/>
                <a:gd name="connsiteX12" fmla="*/ 2214579 w 4601214"/>
                <a:gd name="connsiteY12" fmla="*/ 1059670 h 1059670"/>
                <a:gd name="connsiteX13" fmla="*/ 1896664 w 4601214"/>
                <a:gd name="connsiteY13" fmla="*/ 1056113 h 1059670"/>
                <a:gd name="connsiteX14" fmla="*/ 71439 w 4601214"/>
                <a:gd name="connsiteY14" fmla="*/ 738196 h 1059670"/>
                <a:gd name="connsiteX15" fmla="*/ 0 w 4601214"/>
                <a:gd name="connsiteY15" fmla="*/ 702475 h 1059670"/>
                <a:gd name="connsiteX0" fmla="*/ 0 w 4601213"/>
                <a:gd name="connsiteY0" fmla="*/ 702475 h 1059670"/>
                <a:gd name="connsiteX1" fmla="*/ 500067 w 4601213"/>
                <a:gd name="connsiteY1" fmla="*/ 273846 h 1059670"/>
                <a:gd name="connsiteX2" fmla="*/ 1000133 w 4601213"/>
                <a:gd name="connsiteY2" fmla="*/ 416722 h 1059670"/>
                <a:gd name="connsiteX3" fmla="*/ 1896665 w 4601213"/>
                <a:gd name="connsiteY3" fmla="*/ 420281 h 1059670"/>
                <a:gd name="connsiteX4" fmla="*/ 2214579 w 4601213"/>
                <a:gd name="connsiteY4" fmla="*/ 416724 h 1059670"/>
                <a:gd name="connsiteX5" fmla="*/ 2532494 w 4601213"/>
                <a:gd name="connsiteY5" fmla="*/ 420281 h 1059670"/>
                <a:gd name="connsiteX6" fmla="*/ 3286148 w 4601213"/>
                <a:gd name="connsiteY6" fmla="*/ 345284 h 1059670"/>
                <a:gd name="connsiteX7" fmla="*/ 3500462 w 4601213"/>
                <a:gd name="connsiteY7" fmla="*/ 59533 h 1059670"/>
                <a:gd name="connsiteX8" fmla="*/ 3786214 w 4601213"/>
                <a:gd name="connsiteY8" fmla="*/ 59532 h 1059670"/>
                <a:gd name="connsiteX9" fmla="*/ 3714776 w 4601213"/>
                <a:gd name="connsiteY9" fmla="*/ 416723 h 1059670"/>
                <a:gd name="connsiteX10" fmla="*/ 4357718 w 4601213"/>
                <a:gd name="connsiteY10" fmla="*/ 559598 h 1059670"/>
                <a:gd name="connsiteX11" fmla="*/ 2532493 w 4601213"/>
                <a:gd name="connsiteY11" fmla="*/ 1056113 h 1059670"/>
                <a:gd name="connsiteX12" fmla="*/ 2214579 w 4601213"/>
                <a:gd name="connsiteY12" fmla="*/ 1059670 h 1059670"/>
                <a:gd name="connsiteX13" fmla="*/ 1896664 w 4601213"/>
                <a:gd name="connsiteY13" fmla="*/ 1056113 h 1059670"/>
                <a:gd name="connsiteX14" fmla="*/ 71439 w 4601213"/>
                <a:gd name="connsiteY14" fmla="*/ 738196 h 1059670"/>
                <a:gd name="connsiteX15" fmla="*/ 0 w 4601213"/>
                <a:gd name="connsiteY15" fmla="*/ 702475 h 105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1213" h="1059670">
                  <a:moveTo>
                    <a:pt x="0" y="702475"/>
                  </a:moveTo>
                  <a:cubicBezTo>
                    <a:pt x="50697" y="671535"/>
                    <a:pt x="183956" y="320878"/>
                    <a:pt x="500067" y="273846"/>
                  </a:cubicBezTo>
                  <a:cubicBezTo>
                    <a:pt x="659853" y="206894"/>
                    <a:pt x="767367" y="392316"/>
                    <a:pt x="1000133" y="416722"/>
                  </a:cubicBezTo>
                  <a:cubicBezTo>
                    <a:pt x="1232899" y="441128"/>
                    <a:pt x="1687354" y="400954"/>
                    <a:pt x="1896665" y="420281"/>
                  </a:cubicBezTo>
                  <a:cubicBezTo>
                    <a:pt x="2001901" y="417913"/>
                    <a:pt x="2108166" y="416724"/>
                    <a:pt x="2214579" y="416724"/>
                  </a:cubicBezTo>
                  <a:cubicBezTo>
                    <a:pt x="2320992" y="416724"/>
                    <a:pt x="2353899" y="432188"/>
                    <a:pt x="2532494" y="420281"/>
                  </a:cubicBezTo>
                  <a:cubicBezTo>
                    <a:pt x="2711089" y="408374"/>
                    <a:pt x="3124820" y="405409"/>
                    <a:pt x="3286148" y="345284"/>
                  </a:cubicBezTo>
                  <a:cubicBezTo>
                    <a:pt x="3447476" y="285159"/>
                    <a:pt x="3417118" y="107158"/>
                    <a:pt x="3500462" y="59533"/>
                  </a:cubicBezTo>
                  <a:cubicBezTo>
                    <a:pt x="3583806" y="11908"/>
                    <a:pt x="3750495" y="0"/>
                    <a:pt x="3786214" y="59532"/>
                  </a:cubicBezTo>
                  <a:cubicBezTo>
                    <a:pt x="3821933" y="119064"/>
                    <a:pt x="3619525" y="333379"/>
                    <a:pt x="3714776" y="416723"/>
                  </a:cubicBezTo>
                  <a:cubicBezTo>
                    <a:pt x="3810027" y="500067"/>
                    <a:pt x="4601213" y="418246"/>
                    <a:pt x="4357718" y="559598"/>
                  </a:cubicBezTo>
                  <a:cubicBezTo>
                    <a:pt x="4357718" y="718725"/>
                    <a:pt x="3581603" y="1032508"/>
                    <a:pt x="2532493" y="1056113"/>
                  </a:cubicBezTo>
                  <a:cubicBezTo>
                    <a:pt x="2427257" y="1058481"/>
                    <a:pt x="2320992" y="1059670"/>
                    <a:pt x="2214579" y="1059670"/>
                  </a:cubicBezTo>
                  <a:cubicBezTo>
                    <a:pt x="2108166" y="1059670"/>
                    <a:pt x="2001900" y="1058481"/>
                    <a:pt x="1896664" y="1056113"/>
                  </a:cubicBezTo>
                  <a:cubicBezTo>
                    <a:pt x="847548" y="1032508"/>
                    <a:pt x="71431" y="897324"/>
                    <a:pt x="71439" y="738196"/>
                  </a:cubicBezTo>
                  <a:cubicBezTo>
                    <a:pt x="71439" y="738195"/>
                    <a:pt x="0" y="702476"/>
                    <a:pt x="0" y="702475"/>
                  </a:cubicBezTo>
                  <a:close/>
                </a:path>
              </a:pathLst>
            </a:custGeom>
            <a:solidFill>
              <a:schemeClr val="tx1">
                <a:lumMod val="85000"/>
              </a:schemeClr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Правильный пятиугольник 74"/>
            <p:cNvSpPr/>
            <p:nvPr/>
          </p:nvSpPr>
          <p:spPr>
            <a:xfrm>
              <a:off x="4429124" y="3286124"/>
              <a:ext cx="428628" cy="357190"/>
            </a:xfrm>
            <a:prstGeom prst="pentagon">
              <a:avLst/>
            </a:prstGeom>
            <a:solidFill>
              <a:schemeClr val="tx1">
                <a:lumMod val="8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Блок-схема: данные 75"/>
            <p:cNvSpPr/>
            <p:nvPr/>
          </p:nvSpPr>
          <p:spPr>
            <a:xfrm rot="2388076">
              <a:off x="5603560" y="3889222"/>
              <a:ext cx="1650394" cy="508315"/>
            </a:xfrm>
            <a:prstGeom prst="flowChartInputOutput">
              <a:avLst/>
            </a:prstGeom>
            <a:solidFill>
              <a:schemeClr val="tx1">
                <a:lumMod val="8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5-конечная звезда 76"/>
            <p:cNvSpPr/>
            <p:nvPr/>
          </p:nvSpPr>
          <p:spPr>
            <a:xfrm>
              <a:off x="4929190" y="3571876"/>
              <a:ext cx="285752" cy="285752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8" name="Группа 77"/>
          <p:cNvGrpSpPr/>
          <p:nvPr/>
        </p:nvGrpSpPr>
        <p:grpSpPr>
          <a:xfrm>
            <a:off x="7358082" y="3571876"/>
            <a:ext cx="1214414" cy="605742"/>
            <a:chOff x="4143371" y="2823258"/>
            <a:chExt cx="4601213" cy="1574279"/>
          </a:xfrm>
        </p:grpSpPr>
        <p:sp>
          <p:nvSpPr>
            <p:cNvPr id="79" name="Блок-схема: данные 78"/>
            <p:cNvSpPr/>
            <p:nvPr/>
          </p:nvSpPr>
          <p:spPr>
            <a:xfrm rot="7140925">
              <a:off x="5249910" y="3170061"/>
              <a:ext cx="1133621" cy="440015"/>
            </a:xfrm>
            <a:prstGeom prst="flowChartInputOutput">
              <a:avLst/>
            </a:prstGeom>
            <a:solidFill>
              <a:schemeClr val="tx1">
                <a:lumMod val="8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Полилиния 79"/>
            <p:cNvSpPr/>
            <p:nvPr/>
          </p:nvSpPr>
          <p:spPr>
            <a:xfrm>
              <a:off x="4143371" y="3012278"/>
              <a:ext cx="4601213" cy="1059670"/>
            </a:xfrm>
            <a:custGeom>
              <a:avLst/>
              <a:gdLst>
                <a:gd name="connsiteX0" fmla="*/ 0 w 4286280"/>
                <a:gd name="connsiteY0" fmla="*/ 321471 h 642942"/>
                <a:gd name="connsiteX1" fmla="*/ 1825227 w 4286280"/>
                <a:gd name="connsiteY1" fmla="*/ 3559 h 642942"/>
                <a:gd name="connsiteX2" fmla="*/ 2143141 w 4286280"/>
                <a:gd name="connsiteY2" fmla="*/ 2 h 642942"/>
                <a:gd name="connsiteX3" fmla="*/ 2461056 w 4286280"/>
                <a:gd name="connsiteY3" fmla="*/ 3559 h 642942"/>
                <a:gd name="connsiteX4" fmla="*/ 4286281 w 4286280"/>
                <a:gd name="connsiteY4" fmla="*/ 321477 h 642942"/>
                <a:gd name="connsiteX5" fmla="*/ 2461055 w 4286280"/>
                <a:gd name="connsiteY5" fmla="*/ 639391 h 642942"/>
                <a:gd name="connsiteX6" fmla="*/ 2143141 w 4286280"/>
                <a:gd name="connsiteY6" fmla="*/ 642948 h 642942"/>
                <a:gd name="connsiteX7" fmla="*/ 1825226 w 4286280"/>
                <a:gd name="connsiteY7" fmla="*/ 639391 h 642942"/>
                <a:gd name="connsiteX8" fmla="*/ 1 w 4286280"/>
                <a:gd name="connsiteY8" fmla="*/ 321474 h 642942"/>
                <a:gd name="connsiteX9" fmla="*/ 0 w 4286280"/>
                <a:gd name="connsiteY9" fmla="*/ 321471 h 642942"/>
                <a:gd name="connsiteX0" fmla="*/ 7 w 4286300"/>
                <a:gd name="connsiteY0" fmla="*/ 445894 h 767371"/>
                <a:gd name="connsiteX1" fmla="*/ 428635 w 4286300"/>
                <a:gd name="connsiteY1" fmla="*/ 52985 h 767371"/>
                <a:gd name="connsiteX2" fmla="*/ 1825234 w 4286300"/>
                <a:gd name="connsiteY2" fmla="*/ 127982 h 767371"/>
                <a:gd name="connsiteX3" fmla="*/ 2143148 w 4286300"/>
                <a:gd name="connsiteY3" fmla="*/ 124425 h 767371"/>
                <a:gd name="connsiteX4" fmla="*/ 2461063 w 4286300"/>
                <a:gd name="connsiteY4" fmla="*/ 127982 h 767371"/>
                <a:gd name="connsiteX5" fmla="*/ 4286288 w 4286300"/>
                <a:gd name="connsiteY5" fmla="*/ 445900 h 767371"/>
                <a:gd name="connsiteX6" fmla="*/ 2461062 w 4286300"/>
                <a:gd name="connsiteY6" fmla="*/ 763814 h 767371"/>
                <a:gd name="connsiteX7" fmla="*/ 2143148 w 4286300"/>
                <a:gd name="connsiteY7" fmla="*/ 767371 h 767371"/>
                <a:gd name="connsiteX8" fmla="*/ 1825233 w 4286300"/>
                <a:gd name="connsiteY8" fmla="*/ 763814 h 767371"/>
                <a:gd name="connsiteX9" fmla="*/ 8 w 4286300"/>
                <a:gd name="connsiteY9" fmla="*/ 445897 h 767371"/>
                <a:gd name="connsiteX10" fmla="*/ 7 w 4286300"/>
                <a:gd name="connsiteY10" fmla="*/ 445894 h 767371"/>
                <a:gd name="connsiteX0" fmla="*/ 0 w 4357731"/>
                <a:gd name="connsiteY0" fmla="*/ 404223 h 761418"/>
                <a:gd name="connsiteX1" fmla="*/ 500066 w 4357731"/>
                <a:gd name="connsiteY1" fmla="*/ 47032 h 761418"/>
                <a:gd name="connsiteX2" fmla="*/ 1896665 w 4357731"/>
                <a:gd name="connsiteY2" fmla="*/ 122029 h 761418"/>
                <a:gd name="connsiteX3" fmla="*/ 2214579 w 4357731"/>
                <a:gd name="connsiteY3" fmla="*/ 118472 h 761418"/>
                <a:gd name="connsiteX4" fmla="*/ 2532494 w 4357731"/>
                <a:gd name="connsiteY4" fmla="*/ 122029 h 761418"/>
                <a:gd name="connsiteX5" fmla="*/ 4357719 w 4357731"/>
                <a:gd name="connsiteY5" fmla="*/ 439947 h 761418"/>
                <a:gd name="connsiteX6" fmla="*/ 2532493 w 4357731"/>
                <a:gd name="connsiteY6" fmla="*/ 757861 h 761418"/>
                <a:gd name="connsiteX7" fmla="*/ 2214579 w 4357731"/>
                <a:gd name="connsiteY7" fmla="*/ 761418 h 761418"/>
                <a:gd name="connsiteX8" fmla="*/ 1896664 w 4357731"/>
                <a:gd name="connsiteY8" fmla="*/ 757861 h 761418"/>
                <a:gd name="connsiteX9" fmla="*/ 71439 w 4357731"/>
                <a:gd name="connsiteY9" fmla="*/ 439944 h 761418"/>
                <a:gd name="connsiteX10" fmla="*/ 0 w 4357731"/>
                <a:gd name="connsiteY10" fmla="*/ 404223 h 761418"/>
                <a:gd name="connsiteX0" fmla="*/ 0 w 4357731"/>
                <a:gd name="connsiteY0" fmla="*/ 475661 h 832856"/>
                <a:gd name="connsiteX1" fmla="*/ 500067 w 4357731"/>
                <a:gd name="connsiteY1" fmla="*/ 47032 h 832856"/>
                <a:gd name="connsiteX2" fmla="*/ 1896665 w 4357731"/>
                <a:gd name="connsiteY2" fmla="*/ 193467 h 832856"/>
                <a:gd name="connsiteX3" fmla="*/ 2214579 w 4357731"/>
                <a:gd name="connsiteY3" fmla="*/ 189910 h 832856"/>
                <a:gd name="connsiteX4" fmla="*/ 2532494 w 4357731"/>
                <a:gd name="connsiteY4" fmla="*/ 193467 h 832856"/>
                <a:gd name="connsiteX5" fmla="*/ 4357719 w 4357731"/>
                <a:gd name="connsiteY5" fmla="*/ 511385 h 832856"/>
                <a:gd name="connsiteX6" fmla="*/ 2532493 w 4357731"/>
                <a:gd name="connsiteY6" fmla="*/ 829299 h 832856"/>
                <a:gd name="connsiteX7" fmla="*/ 2214579 w 4357731"/>
                <a:gd name="connsiteY7" fmla="*/ 832856 h 832856"/>
                <a:gd name="connsiteX8" fmla="*/ 1896664 w 4357731"/>
                <a:gd name="connsiteY8" fmla="*/ 829299 h 832856"/>
                <a:gd name="connsiteX9" fmla="*/ 71439 w 4357731"/>
                <a:gd name="connsiteY9" fmla="*/ 511382 h 832856"/>
                <a:gd name="connsiteX10" fmla="*/ 0 w 4357731"/>
                <a:gd name="connsiteY10" fmla="*/ 475661 h 832856"/>
                <a:gd name="connsiteX0" fmla="*/ 0 w 4357731"/>
                <a:gd name="connsiteY0" fmla="*/ 495581 h 852776"/>
                <a:gd name="connsiteX1" fmla="*/ 500067 w 4357731"/>
                <a:gd name="connsiteY1" fmla="*/ 66952 h 852776"/>
                <a:gd name="connsiteX2" fmla="*/ 1000133 w 4357731"/>
                <a:gd name="connsiteY2" fmla="*/ 209828 h 852776"/>
                <a:gd name="connsiteX3" fmla="*/ 1896665 w 4357731"/>
                <a:gd name="connsiteY3" fmla="*/ 213387 h 852776"/>
                <a:gd name="connsiteX4" fmla="*/ 2214579 w 4357731"/>
                <a:gd name="connsiteY4" fmla="*/ 209830 h 852776"/>
                <a:gd name="connsiteX5" fmla="*/ 2532494 w 4357731"/>
                <a:gd name="connsiteY5" fmla="*/ 213387 h 852776"/>
                <a:gd name="connsiteX6" fmla="*/ 4357719 w 4357731"/>
                <a:gd name="connsiteY6" fmla="*/ 531305 h 852776"/>
                <a:gd name="connsiteX7" fmla="*/ 2532493 w 4357731"/>
                <a:gd name="connsiteY7" fmla="*/ 849219 h 852776"/>
                <a:gd name="connsiteX8" fmla="*/ 2214579 w 4357731"/>
                <a:gd name="connsiteY8" fmla="*/ 852776 h 852776"/>
                <a:gd name="connsiteX9" fmla="*/ 1896664 w 4357731"/>
                <a:gd name="connsiteY9" fmla="*/ 849219 h 852776"/>
                <a:gd name="connsiteX10" fmla="*/ 71439 w 4357731"/>
                <a:gd name="connsiteY10" fmla="*/ 531302 h 852776"/>
                <a:gd name="connsiteX11" fmla="*/ 0 w 4357731"/>
                <a:gd name="connsiteY11" fmla="*/ 495581 h 852776"/>
                <a:gd name="connsiteX0" fmla="*/ 0 w 4530536"/>
                <a:gd name="connsiteY0" fmla="*/ 695929 h 1053124"/>
                <a:gd name="connsiteX1" fmla="*/ 500067 w 4530536"/>
                <a:gd name="connsiteY1" fmla="*/ 267300 h 1053124"/>
                <a:gd name="connsiteX2" fmla="*/ 1000133 w 4530536"/>
                <a:gd name="connsiteY2" fmla="*/ 410176 h 1053124"/>
                <a:gd name="connsiteX3" fmla="*/ 1896665 w 4530536"/>
                <a:gd name="connsiteY3" fmla="*/ 413735 h 1053124"/>
                <a:gd name="connsiteX4" fmla="*/ 2214579 w 4530536"/>
                <a:gd name="connsiteY4" fmla="*/ 410178 h 1053124"/>
                <a:gd name="connsiteX5" fmla="*/ 2532494 w 4530536"/>
                <a:gd name="connsiteY5" fmla="*/ 413735 h 1053124"/>
                <a:gd name="connsiteX6" fmla="*/ 3643339 w 4530536"/>
                <a:gd name="connsiteY6" fmla="*/ 52986 h 1053124"/>
                <a:gd name="connsiteX7" fmla="*/ 4357719 w 4530536"/>
                <a:gd name="connsiteY7" fmla="*/ 731653 h 1053124"/>
                <a:gd name="connsiteX8" fmla="*/ 2532493 w 4530536"/>
                <a:gd name="connsiteY8" fmla="*/ 1049567 h 1053124"/>
                <a:gd name="connsiteX9" fmla="*/ 2214579 w 4530536"/>
                <a:gd name="connsiteY9" fmla="*/ 1053124 h 1053124"/>
                <a:gd name="connsiteX10" fmla="*/ 1896664 w 4530536"/>
                <a:gd name="connsiteY10" fmla="*/ 1049567 h 1053124"/>
                <a:gd name="connsiteX11" fmla="*/ 71439 w 4530536"/>
                <a:gd name="connsiteY11" fmla="*/ 731650 h 1053124"/>
                <a:gd name="connsiteX12" fmla="*/ 0 w 4530536"/>
                <a:gd name="connsiteY12" fmla="*/ 695929 h 1053124"/>
                <a:gd name="connsiteX0" fmla="*/ 0 w 4530536"/>
                <a:gd name="connsiteY0" fmla="*/ 708429 h 1065624"/>
                <a:gd name="connsiteX1" fmla="*/ 500067 w 4530536"/>
                <a:gd name="connsiteY1" fmla="*/ 279800 h 1065624"/>
                <a:gd name="connsiteX2" fmla="*/ 1000133 w 4530536"/>
                <a:gd name="connsiteY2" fmla="*/ 422676 h 1065624"/>
                <a:gd name="connsiteX3" fmla="*/ 1896665 w 4530536"/>
                <a:gd name="connsiteY3" fmla="*/ 426235 h 1065624"/>
                <a:gd name="connsiteX4" fmla="*/ 2214579 w 4530536"/>
                <a:gd name="connsiteY4" fmla="*/ 422678 h 1065624"/>
                <a:gd name="connsiteX5" fmla="*/ 2532494 w 4530536"/>
                <a:gd name="connsiteY5" fmla="*/ 426235 h 1065624"/>
                <a:gd name="connsiteX6" fmla="*/ 3286148 w 4530536"/>
                <a:gd name="connsiteY6" fmla="*/ 351238 h 1065624"/>
                <a:gd name="connsiteX7" fmla="*/ 3643339 w 4530536"/>
                <a:gd name="connsiteY7" fmla="*/ 65486 h 1065624"/>
                <a:gd name="connsiteX8" fmla="*/ 4357719 w 4530536"/>
                <a:gd name="connsiteY8" fmla="*/ 744153 h 1065624"/>
                <a:gd name="connsiteX9" fmla="*/ 2532493 w 4530536"/>
                <a:gd name="connsiteY9" fmla="*/ 1062067 h 1065624"/>
                <a:gd name="connsiteX10" fmla="*/ 2214579 w 4530536"/>
                <a:gd name="connsiteY10" fmla="*/ 1065624 h 1065624"/>
                <a:gd name="connsiteX11" fmla="*/ 1896664 w 4530536"/>
                <a:gd name="connsiteY11" fmla="*/ 1062067 h 1065624"/>
                <a:gd name="connsiteX12" fmla="*/ 71439 w 4530536"/>
                <a:gd name="connsiteY12" fmla="*/ 744150 h 1065624"/>
                <a:gd name="connsiteX13" fmla="*/ 0 w 4530536"/>
                <a:gd name="connsiteY13" fmla="*/ 708429 h 1065624"/>
                <a:gd name="connsiteX0" fmla="*/ 0 w 4557040"/>
                <a:gd name="connsiteY0" fmla="*/ 756054 h 1113249"/>
                <a:gd name="connsiteX1" fmla="*/ 500067 w 4557040"/>
                <a:gd name="connsiteY1" fmla="*/ 327425 h 1113249"/>
                <a:gd name="connsiteX2" fmla="*/ 1000133 w 4557040"/>
                <a:gd name="connsiteY2" fmla="*/ 470301 h 1113249"/>
                <a:gd name="connsiteX3" fmla="*/ 1896665 w 4557040"/>
                <a:gd name="connsiteY3" fmla="*/ 473860 h 1113249"/>
                <a:gd name="connsiteX4" fmla="*/ 2214579 w 4557040"/>
                <a:gd name="connsiteY4" fmla="*/ 470303 h 1113249"/>
                <a:gd name="connsiteX5" fmla="*/ 2532494 w 4557040"/>
                <a:gd name="connsiteY5" fmla="*/ 473860 h 1113249"/>
                <a:gd name="connsiteX6" fmla="*/ 3286148 w 4557040"/>
                <a:gd name="connsiteY6" fmla="*/ 398863 h 1113249"/>
                <a:gd name="connsiteX7" fmla="*/ 3643339 w 4557040"/>
                <a:gd name="connsiteY7" fmla="*/ 113111 h 1113249"/>
                <a:gd name="connsiteX8" fmla="*/ 3786214 w 4557040"/>
                <a:gd name="connsiteY8" fmla="*/ 113111 h 1113249"/>
                <a:gd name="connsiteX9" fmla="*/ 4357719 w 4557040"/>
                <a:gd name="connsiteY9" fmla="*/ 791778 h 1113249"/>
                <a:gd name="connsiteX10" fmla="*/ 2532493 w 4557040"/>
                <a:gd name="connsiteY10" fmla="*/ 1109692 h 1113249"/>
                <a:gd name="connsiteX11" fmla="*/ 2214579 w 4557040"/>
                <a:gd name="connsiteY11" fmla="*/ 1113249 h 1113249"/>
                <a:gd name="connsiteX12" fmla="*/ 1896664 w 4557040"/>
                <a:gd name="connsiteY12" fmla="*/ 1109692 h 1113249"/>
                <a:gd name="connsiteX13" fmla="*/ 71439 w 4557040"/>
                <a:gd name="connsiteY13" fmla="*/ 791775 h 1113249"/>
                <a:gd name="connsiteX14" fmla="*/ 0 w 4557040"/>
                <a:gd name="connsiteY14" fmla="*/ 756054 h 1113249"/>
                <a:gd name="connsiteX0" fmla="*/ 0 w 4557040"/>
                <a:gd name="connsiteY0" fmla="*/ 756054 h 1113249"/>
                <a:gd name="connsiteX1" fmla="*/ 500067 w 4557040"/>
                <a:gd name="connsiteY1" fmla="*/ 327425 h 1113249"/>
                <a:gd name="connsiteX2" fmla="*/ 1000133 w 4557040"/>
                <a:gd name="connsiteY2" fmla="*/ 470301 h 1113249"/>
                <a:gd name="connsiteX3" fmla="*/ 1896665 w 4557040"/>
                <a:gd name="connsiteY3" fmla="*/ 473860 h 1113249"/>
                <a:gd name="connsiteX4" fmla="*/ 2214579 w 4557040"/>
                <a:gd name="connsiteY4" fmla="*/ 470303 h 1113249"/>
                <a:gd name="connsiteX5" fmla="*/ 2532494 w 4557040"/>
                <a:gd name="connsiteY5" fmla="*/ 473860 h 1113249"/>
                <a:gd name="connsiteX6" fmla="*/ 3286148 w 4557040"/>
                <a:gd name="connsiteY6" fmla="*/ 398863 h 1113249"/>
                <a:gd name="connsiteX7" fmla="*/ 3500462 w 4557040"/>
                <a:gd name="connsiteY7" fmla="*/ 113112 h 1113249"/>
                <a:gd name="connsiteX8" fmla="*/ 3786214 w 4557040"/>
                <a:gd name="connsiteY8" fmla="*/ 113111 h 1113249"/>
                <a:gd name="connsiteX9" fmla="*/ 4357719 w 4557040"/>
                <a:gd name="connsiteY9" fmla="*/ 791778 h 1113249"/>
                <a:gd name="connsiteX10" fmla="*/ 2532493 w 4557040"/>
                <a:gd name="connsiteY10" fmla="*/ 1109692 h 1113249"/>
                <a:gd name="connsiteX11" fmla="*/ 2214579 w 4557040"/>
                <a:gd name="connsiteY11" fmla="*/ 1113249 h 1113249"/>
                <a:gd name="connsiteX12" fmla="*/ 1896664 w 4557040"/>
                <a:gd name="connsiteY12" fmla="*/ 1109692 h 1113249"/>
                <a:gd name="connsiteX13" fmla="*/ 71439 w 4557040"/>
                <a:gd name="connsiteY13" fmla="*/ 791775 h 1113249"/>
                <a:gd name="connsiteX14" fmla="*/ 0 w 4557040"/>
                <a:gd name="connsiteY14" fmla="*/ 756054 h 1113249"/>
                <a:gd name="connsiteX0" fmla="*/ 0 w 4601214"/>
                <a:gd name="connsiteY0" fmla="*/ 702475 h 1059670"/>
                <a:gd name="connsiteX1" fmla="*/ 500067 w 4601214"/>
                <a:gd name="connsiteY1" fmla="*/ 273846 h 1059670"/>
                <a:gd name="connsiteX2" fmla="*/ 1000133 w 4601214"/>
                <a:gd name="connsiteY2" fmla="*/ 416722 h 1059670"/>
                <a:gd name="connsiteX3" fmla="*/ 1896665 w 4601214"/>
                <a:gd name="connsiteY3" fmla="*/ 420281 h 1059670"/>
                <a:gd name="connsiteX4" fmla="*/ 2214579 w 4601214"/>
                <a:gd name="connsiteY4" fmla="*/ 416724 h 1059670"/>
                <a:gd name="connsiteX5" fmla="*/ 2532494 w 4601214"/>
                <a:gd name="connsiteY5" fmla="*/ 420281 h 1059670"/>
                <a:gd name="connsiteX6" fmla="*/ 3286148 w 4601214"/>
                <a:gd name="connsiteY6" fmla="*/ 345284 h 1059670"/>
                <a:gd name="connsiteX7" fmla="*/ 3500462 w 4601214"/>
                <a:gd name="connsiteY7" fmla="*/ 59533 h 1059670"/>
                <a:gd name="connsiteX8" fmla="*/ 3786214 w 4601214"/>
                <a:gd name="connsiteY8" fmla="*/ 59532 h 1059670"/>
                <a:gd name="connsiteX9" fmla="*/ 3714776 w 4601214"/>
                <a:gd name="connsiteY9" fmla="*/ 416723 h 1059670"/>
                <a:gd name="connsiteX10" fmla="*/ 4357719 w 4601214"/>
                <a:gd name="connsiteY10" fmla="*/ 738199 h 1059670"/>
                <a:gd name="connsiteX11" fmla="*/ 2532493 w 4601214"/>
                <a:gd name="connsiteY11" fmla="*/ 1056113 h 1059670"/>
                <a:gd name="connsiteX12" fmla="*/ 2214579 w 4601214"/>
                <a:gd name="connsiteY12" fmla="*/ 1059670 h 1059670"/>
                <a:gd name="connsiteX13" fmla="*/ 1896664 w 4601214"/>
                <a:gd name="connsiteY13" fmla="*/ 1056113 h 1059670"/>
                <a:gd name="connsiteX14" fmla="*/ 71439 w 4601214"/>
                <a:gd name="connsiteY14" fmla="*/ 738196 h 1059670"/>
                <a:gd name="connsiteX15" fmla="*/ 0 w 4601214"/>
                <a:gd name="connsiteY15" fmla="*/ 702475 h 1059670"/>
                <a:gd name="connsiteX0" fmla="*/ 0 w 4601213"/>
                <a:gd name="connsiteY0" fmla="*/ 702475 h 1059670"/>
                <a:gd name="connsiteX1" fmla="*/ 500067 w 4601213"/>
                <a:gd name="connsiteY1" fmla="*/ 273846 h 1059670"/>
                <a:gd name="connsiteX2" fmla="*/ 1000133 w 4601213"/>
                <a:gd name="connsiteY2" fmla="*/ 416722 h 1059670"/>
                <a:gd name="connsiteX3" fmla="*/ 1896665 w 4601213"/>
                <a:gd name="connsiteY3" fmla="*/ 420281 h 1059670"/>
                <a:gd name="connsiteX4" fmla="*/ 2214579 w 4601213"/>
                <a:gd name="connsiteY4" fmla="*/ 416724 h 1059670"/>
                <a:gd name="connsiteX5" fmla="*/ 2532494 w 4601213"/>
                <a:gd name="connsiteY5" fmla="*/ 420281 h 1059670"/>
                <a:gd name="connsiteX6" fmla="*/ 3286148 w 4601213"/>
                <a:gd name="connsiteY6" fmla="*/ 345284 h 1059670"/>
                <a:gd name="connsiteX7" fmla="*/ 3500462 w 4601213"/>
                <a:gd name="connsiteY7" fmla="*/ 59533 h 1059670"/>
                <a:gd name="connsiteX8" fmla="*/ 3786214 w 4601213"/>
                <a:gd name="connsiteY8" fmla="*/ 59532 h 1059670"/>
                <a:gd name="connsiteX9" fmla="*/ 3714776 w 4601213"/>
                <a:gd name="connsiteY9" fmla="*/ 416723 h 1059670"/>
                <a:gd name="connsiteX10" fmla="*/ 4357718 w 4601213"/>
                <a:gd name="connsiteY10" fmla="*/ 559598 h 1059670"/>
                <a:gd name="connsiteX11" fmla="*/ 2532493 w 4601213"/>
                <a:gd name="connsiteY11" fmla="*/ 1056113 h 1059670"/>
                <a:gd name="connsiteX12" fmla="*/ 2214579 w 4601213"/>
                <a:gd name="connsiteY12" fmla="*/ 1059670 h 1059670"/>
                <a:gd name="connsiteX13" fmla="*/ 1896664 w 4601213"/>
                <a:gd name="connsiteY13" fmla="*/ 1056113 h 1059670"/>
                <a:gd name="connsiteX14" fmla="*/ 71439 w 4601213"/>
                <a:gd name="connsiteY14" fmla="*/ 738196 h 1059670"/>
                <a:gd name="connsiteX15" fmla="*/ 0 w 4601213"/>
                <a:gd name="connsiteY15" fmla="*/ 702475 h 105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1213" h="1059670">
                  <a:moveTo>
                    <a:pt x="0" y="702475"/>
                  </a:moveTo>
                  <a:cubicBezTo>
                    <a:pt x="50697" y="671535"/>
                    <a:pt x="183956" y="320878"/>
                    <a:pt x="500067" y="273846"/>
                  </a:cubicBezTo>
                  <a:cubicBezTo>
                    <a:pt x="659853" y="206894"/>
                    <a:pt x="767367" y="392316"/>
                    <a:pt x="1000133" y="416722"/>
                  </a:cubicBezTo>
                  <a:cubicBezTo>
                    <a:pt x="1232899" y="441128"/>
                    <a:pt x="1687354" y="400954"/>
                    <a:pt x="1896665" y="420281"/>
                  </a:cubicBezTo>
                  <a:cubicBezTo>
                    <a:pt x="2001901" y="417913"/>
                    <a:pt x="2108166" y="416724"/>
                    <a:pt x="2214579" y="416724"/>
                  </a:cubicBezTo>
                  <a:cubicBezTo>
                    <a:pt x="2320992" y="416724"/>
                    <a:pt x="2353899" y="432188"/>
                    <a:pt x="2532494" y="420281"/>
                  </a:cubicBezTo>
                  <a:cubicBezTo>
                    <a:pt x="2711089" y="408374"/>
                    <a:pt x="3124820" y="405409"/>
                    <a:pt x="3286148" y="345284"/>
                  </a:cubicBezTo>
                  <a:cubicBezTo>
                    <a:pt x="3447476" y="285159"/>
                    <a:pt x="3417118" y="107158"/>
                    <a:pt x="3500462" y="59533"/>
                  </a:cubicBezTo>
                  <a:cubicBezTo>
                    <a:pt x="3583806" y="11908"/>
                    <a:pt x="3750495" y="0"/>
                    <a:pt x="3786214" y="59532"/>
                  </a:cubicBezTo>
                  <a:cubicBezTo>
                    <a:pt x="3821933" y="119064"/>
                    <a:pt x="3619525" y="333379"/>
                    <a:pt x="3714776" y="416723"/>
                  </a:cubicBezTo>
                  <a:cubicBezTo>
                    <a:pt x="3810027" y="500067"/>
                    <a:pt x="4601213" y="418246"/>
                    <a:pt x="4357718" y="559598"/>
                  </a:cubicBezTo>
                  <a:cubicBezTo>
                    <a:pt x="4357718" y="718725"/>
                    <a:pt x="3581603" y="1032508"/>
                    <a:pt x="2532493" y="1056113"/>
                  </a:cubicBezTo>
                  <a:cubicBezTo>
                    <a:pt x="2427257" y="1058481"/>
                    <a:pt x="2320992" y="1059670"/>
                    <a:pt x="2214579" y="1059670"/>
                  </a:cubicBezTo>
                  <a:cubicBezTo>
                    <a:pt x="2108166" y="1059670"/>
                    <a:pt x="2001900" y="1058481"/>
                    <a:pt x="1896664" y="1056113"/>
                  </a:cubicBezTo>
                  <a:cubicBezTo>
                    <a:pt x="847548" y="1032508"/>
                    <a:pt x="71431" y="897324"/>
                    <a:pt x="71439" y="738196"/>
                  </a:cubicBezTo>
                  <a:cubicBezTo>
                    <a:pt x="71439" y="738195"/>
                    <a:pt x="0" y="702476"/>
                    <a:pt x="0" y="702475"/>
                  </a:cubicBezTo>
                  <a:close/>
                </a:path>
              </a:pathLst>
            </a:custGeom>
            <a:solidFill>
              <a:schemeClr val="tx1">
                <a:lumMod val="85000"/>
              </a:schemeClr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Правильный пятиугольник 80"/>
            <p:cNvSpPr/>
            <p:nvPr/>
          </p:nvSpPr>
          <p:spPr>
            <a:xfrm>
              <a:off x="4429124" y="3286124"/>
              <a:ext cx="428628" cy="357190"/>
            </a:xfrm>
            <a:prstGeom prst="pentagon">
              <a:avLst/>
            </a:prstGeom>
            <a:solidFill>
              <a:schemeClr val="tx1">
                <a:lumMod val="8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Блок-схема: данные 81"/>
            <p:cNvSpPr/>
            <p:nvPr/>
          </p:nvSpPr>
          <p:spPr>
            <a:xfrm rot="2388076">
              <a:off x="5603560" y="3889222"/>
              <a:ext cx="1650394" cy="508315"/>
            </a:xfrm>
            <a:prstGeom prst="flowChartInputOutput">
              <a:avLst/>
            </a:prstGeom>
            <a:solidFill>
              <a:schemeClr val="tx1">
                <a:lumMod val="8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5-конечная звезда 82"/>
            <p:cNvSpPr/>
            <p:nvPr/>
          </p:nvSpPr>
          <p:spPr>
            <a:xfrm>
              <a:off x="4929190" y="3571876"/>
              <a:ext cx="285752" cy="285752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/>
        </p:nvGrpSpPr>
        <p:grpSpPr>
          <a:xfrm>
            <a:off x="428596" y="3500438"/>
            <a:ext cx="928726" cy="619695"/>
            <a:chOff x="1928794" y="1952049"/>
            <a:chExt cx="3786214" cy="2010072"/>
          </a:xfrm>
        </p:grpSpPr>
        <p:sp>
          <p:nvSpPr>
            <p:cNvPr id="86" name="Полилиния 85"/>
            <p:cNvSpPr/>
            <p:nvPr/>
          </p:nvSpPr>
          <p:spPr>
            <a:xfrm>
              <a:off x="1928794" y="2171788"/>
              <a:ext cx="3786214" cy="961719"/>
            </a:xfrm>
            <a:custGeom>
              <a:avLst/>
              <a:gdLst>
                <a:gd name="connsiteX0" fmla="*/ 0 w 4286280"/>
                <a:gd name="connsiteY0" fmla="*/ 321471 h 642942"/>
                <a:gd name="connsiteX1" fmla="*/ 1825227 w 4286280"/>
                <a:gd name="connsiteY1" fmla="*/ 3559 h 642942"/>
                <a:gd name="connsiteX2" fmla="*/ 2143141 w 4286280"/>
                <a:gd name="connsiteY2" fmla="*/ 2 h 642942"/>
                <a:gd name="connsiteX3" fmla="*/ 2461056 w 4286280"/>
                <a:gd name="connsiteY3" fmla="*/ 3559 h 642942"/>
                <a:gd name="connsiteX4" fmla="*/ 4286281 w 4286280"/>
                <a:gd name="connsiteY4" fmla="*/ 321477 h 642942"/>
                <a:gd name="connsiteX5" fmla="*/ 2461055 w 4286280"/>
                <a:gd name="connsiteY5" fmla="*/ 639391 h 642942"/>
                <a:gd name="connsiteX6" fmla="*/ 2143141 w 4286280"/>
                <a:gd name="connsiteY6" fmla="*/ 642948 h 642942"/>
                <a:gd name="connsiteX7" fmla="*/ 1825226 w 4286280"/>
                <a:gd name="connsiteY7" fmla="*/ 639391 h 642942"/>
                <a:gd name="connsiteX8" fmla="*/ 1 w 4286280"/>
                <a:gd name="connsiteY8" fmla="*/ 321474 h 642942"/>
                <a:gd name="connsiteX9" fmla="*/ 0 w 4286280"/>
                <a:gd name="connsiteY9" fmla="*/ 321471 h 642942"/>
                <a:gd name="connsiteX0" fmla="*/ 7 w 4286300"/>
                <a:gd name="connsiteY0" fmla="*/ 445894 h 767371"/>
                <a:gd name="connsiteX1" fmla="*/ 428635 w 4286300"/>
                <a:gd name="connsiteY1" fmla="*/ 52985 h 767371"/>
                <a:gd name="connsiteX2" fmla="*/ 1825234 w 4286300"/>
                <a:gd name="connsiteY2" fmla="*/ 127982 h 767371"/>
                <a:gd name="connsiteX3" fmla="*/ 2143148 w 4286300"/>
                <a:gd name="connsiteY3" fmla="*/ 124425 h 767371"/>
                <a:gd name="connsiteX4" fmla="*/ 2461063 w 4286300"/>
                <a:gd name="connsiteY4" fmla="*/ 127982 h 767371"/>
                <a:gd name="connsiteX5" fmla="*/ 4286288 w 4286300"/>
                <a:gd name="connsiteY5" fmla="*/ 445900 h 767371"/>
                <a:gd name="connsiteX6" fmla="*/ 2461062 w 4286300"/>
                <a:gd name="connsiteY6" fmla="*/ 763814 h 767371"/>
                <a:gd name="connsiteX7" fmla="*/ 2143148 w 4286300"/>
                <a:gd name="connsiteY7" fmla="*/ 767371 h 767371"/>
                <a:gd name="connsiteX8" fmla="*/ 1825233 w 4286300"/>
                <a:gd name="connsiteY8" fmla="*/ 763814 h 767371"/>
                <a:gd name="connsiteX9" fmla="*/ 8 w 4286300"/>
                <a:gd name="connsiteY9" fmla="*/ 445897 h 767371"/>
                <a:gd name="connsiteX10" fmla="*/ 7 w 4286300"/>
                <a:gd name="connsiteY10" fmla="*/ 445894 h 767371"/>
                <a:gd name="connsiteX0" fmla="*/ 0 w 4357731"/>
                <a:gd name="connsiteY0" fmla="*/ 404223 h 761418"/>
                <a:gd name="connsiteX1" fmla="*/ 500066 w 4357731"/>
                <a:gd name="connsiteY1" fmla="*/ 47032 h 761418"/>
                <a:gd name="connsiteX2" fmla="*/ 1896665 w 4357731"/>
                <a:gd name="connsiteY2" fmla="*/ 122029 h 761418"/>
                <a:gd name="connsiteX3" fmla="*/ 2214579 w 4357731"/>
                <a:gd name="connsiteY3" fmla="*/ 118472 h 761418"/>
                <a:gd name="connsiteX4" fmla="*/ 2532494 w 4357731"/>
                <a:gd name="connsiteY4" fmla="*/ 122029 h 761418"/>
                <a:gd name="connsiteX5" fmla="*/ 4357719 w 4357731"/>
                <a:gd name="connsiteY5" fmla="*/ 439947 h 761418"/>
                <a:gd name="connsiteX6" fmla="*/ 2532493 w 4357731"/>
                <a:gd name="connsiteY6" fmla="*/ 757861 h 761418"/>
                <a:gd name="connsiteX7" fmla="*/ 2214579 w 4357731"/>
                <a:gd name="connsiteY7" fmla="*/ 761418 h 761418"/>
                <a:gd name="connsiteX8" fmla="*/ 1896664 w 4357731"/>
                <a:gd name="connsiteY8" fmla="*/ 757861 h 761418"/>
                <a:gd name="connsiteX9" fmla="*/ 71439 w 4357731"/>
                <a:gd name="connsiteY9" fmla="*/ 439944 h 761418"/>
                <a:gd name="connsiteX10" fmla="*/ 0 w 4357731"/>
                <a:gd name="connsiteY10" fmla="*/ 404223 h 761418"/>
                <a:gd name="connsiteX0" fmla="*/ 0 w 4357731"/>
                <a:gd name="connsiteY0" fmla="*/ 475661 h 832856"/>
                <a:gd name="connsiteX1" fmla="*/ 500067 w 4357731"/>
                <a:gd name="connsiteY1" fmla="*/ 47032 h 832856"/>
                <a:gd name="connsiteX2" fmla="*/ 1896665 w 4357731"/>
                <a:gd name="connsiteY2" fmla="*/ 193467 h 832856"/>
                <a:gd name="connsiteX3" fmla="*/ 2214579 w 4357731"/>
                <a:gd name="connsiteY3" fmla="*/ 189910 h 832856"/>
                <a:gd name="connsiteX4" fmla="*/ 2532494 w 4357731"/>
                <a:gd name="connsiteY4" fmla="*/ 193467 h 832856"/>
                <a:gd name="connsiteX5" fmla="*/ 4357719 w 4357731"/>
                <a:gd name="connsiteY5" fmla="*/ 511385 h 832856"/>
                <a:gd name="connsiteX6" fmla="*/ 2532493 w 4357731"/>
                <a:gd name="connsiteY6" fmla="*/ 829299 h 832856"/>
                <a:gd name="connsiteX7" fmla="*/ 2214579 w 4357731"/>
                <a:gd name="connsiteY7" fmla="*/ 832856 h 832856"/>
                <a:gd name="connsiteX8" fmla="*/ 1896664 w 4357731"/>
                <a:gd name="connsiteY8" fmla="*/ 829299 h 832856"/>
                <a:gd name="connsiteX9" fmla="*/ 71439 w 4357731"/>
                <a:gd name="connsiteY9" fmla="*/ 511382 h 832856"/>
                <a:gd name="connsiteX10" fmla="*/ 0 w 4357731"/>
                <a:gd name="connsiteY10" fmla="*/ 475661 h 832856"/>
                <a:gd name="connsiteX0" fmla="*/ 0 w 4357731"/>
                <a:gd name="connsiteY0" fmla="*/ 495581 h 852776"/>
                <a:gd name="connsiteX1" fmla="*/ 500067 w 4357731"/>
                <a:gd name="connsiteY1" fmla="*/ 66952 h 852776"/>
                <a:gd name="connsiteX2" fmla="*/ 1000133 w 4357731"/>
                <a:gd name="connsiteY2" fmla="*/ 209828 h 852776"/>
                <a:gd name="connsiteX3" fmla="*/ 1896665 w 4357731"/>
                <a:gd name="connsiteY3" fmla="*/ 213387 h 852776"/>
                <a:gd name="connsiteX4" fmla="*/ 2214579 w 4357731"/>
                <a:gd name="connsiteY4" fmla="*/ 209830 h 852776"/>
                <a:gd name="connsiteX5" fmla="*/ 2532494 w 4357731"/>
                <a:gd name="connsiteY5" fmla="*/ 213387 h 852776"/>
                <a:gd name="connsiteX6" fmla="*/ 4357719 w 4357731"/>
                <a:gd name="connsiteY6" fmla="*/ 531305 h 852776"/>
                <a:gd name="connsiteX7" fmla="*/ 2532493 w 4357731"/>
                <a:gd name="connsiteY7" fmla="*/ 849219 h 852776"/>
                <a:gd name="connsiteX8" fmla="*/ 2214579 w 4357731"/>
                <a:gd name="connsiteY8" fmla="*/ 852776 h 852776"/>
                <a:gd name="connsiteX9" fmla="*/ 1896664 w 4357731"/>
                <a:gd name="connsiteY9" fmla="*/ 849219 h 852776"/>
                <a:gd name="connsiteX10" fmla="*/ 71439 w 4357731"/>
                <a:gd name="connsiteY10" fmla="*/ 531302 h 852776"/>
                <a:gd name="connsiteX11" fmla="*/ 0 w 4357731"/>
                <a:gd name="connsiteY11" fmla="*/ 495581 h 852776"/>
                <a:gd name="connsiteX0" fmla="*/ 0 w 4530536"/>
                <a:gd name="connsiteY0" fmla="*/ 695929 h 1053124"/>
                <a:gd name="connsiteX1" fmla="*/ 500067 w 4530536"/>
                <a:gd name="connsiteY1" fmla="*/ 267300 h 1053124"/>
                <a:gd name="connsiteX2" fmla="*/ 1000133 w 4530536"/>
                <a:gd name="connsiteY2" fmla="*/ 410176 h 1053124"/>
                <a:gd name="connsiteX3" fmla="*/ 1896665 w 4530536"/>
                <a:gd name="connsiteY3" fmla="*/ 413735 h 1053124"/>
                <a:gd name="connsiteX4" fmla="*/ 2214579 w 4530536"/>
                <a:gd name="connsiteY4" fmla="*/ 410178 h 1053124"/>
                <a:gd name="connsiteX5" fmla="*/ 2532494 w 4530536"/>
                <a:gd name="connsiteY5" fmla="*/ 413735 h 1053124"/>
                <a:gd name="connsiteX6" fmla="*/ 3643339 w 4530536"/>
                <a:gd name="connsiteY6" fmla="*/ 52986 h 1053124"/>
                <a:gd name="connsiteX7" fmla="*/ 4357719 w 4530536"/>
                <a:gd name="connsiteY7" fmla="*/ 731653 h 1053124"/>
                <a:gd name="connsiteX8" fmla="*/ 2532493 w 4530536"/>
                <a:gd name="connsiteY8" fmla="*/ 1049567 h 1053124"/>
                <a:gd name="connsiteX9" fmla="*/ 2214579 w 4530536"/>
                <a:gd name="connsiteY9" fmla="*/ 1053124 h 1053124"/>
                <a:gd name="connsiteX10" fmla="*/ 1896664 w 4530536"/>
                <a:gd name="connsiteY10" fmla="*/ 1049567 h 1053124"/>
                <a:gd name="connsiteX11" fmla="*/ 71439 w 4530536"/>
                <a:gd name="connsiteY11" fmla="*/ 731650 h 1053124"/>
                <a:gd name="connsiteX12" fmla="*/ 0 w 4530536"/>
                <a:gd name="connsiteY12" fmla="*/ 695929 h 1053124"/>
                <a:gd name="connsiteX0" fmla="*/ 0 w 4530536"/>
                <a:gd name="connsiteY0" fmla="*/ 708429 h 1065624"/>
                <a:gd name="connsiteX1" fmla="*/ 500067 w 4530536"/>
                <a:gd name="connsiteY1" fmla="*/ 279800 h 1065624"/>
                <a:gd name="connsiteX2" fmla="*/ 1000133 w 4530536"/>
                <a:gd name="connsiteY2" fmla="*/ 422676 h 1065624"/>
                <a:gd name="connsiteX3" fmla="*/ 1896665 w 4530536"/>
                <a:gd name="connsiteY3" fmla="*/ 426235 h 1065624"/>
                <a:gd name="connsiteX4" fmla="*/ 2214579 w 4530536"/>
                <a:gd name="connsiteY4" fmla="*/ 422678 h 1065624"/>
                <a:gd name="connsiteX5" fmla="*/ 2532494 w 4530536"/>
                <a:gd name="connsiteY5" fmla="*/ 426235 h 1065624"/>
                <a:gd name="connsiteX6" fmla="*/ 3286148 w 4530536"/>
                <a:gd name="connsiteY6" fmla="*/ 351238 h 1065624"/>
                <a:gd name="connsiteX7" fmla="*/ 3643339 w 4530536"/>
                <a:gd name="connsiteY7" fmla="*/ 65486 h 1065624"/>
                <a:gd name="connsiteX8" fmla="*/ 4357719 w 4530536"/>
                <a:gd name="connsiteY8" fmla="*/ 744153 h 1065624"/>
                <a:gd name="connsiteX9" fmla="*/ 2532493 w 4530536"/>
                <a:gd name="connsiteY9" fmla="*/ 1062067 h 1065624"/>
                <a:gd name="connsiteX10" fmla="*/ 2214579 w 4530536"/>
                <a:gd name="connsiteY10" fmla="*/ 1065624 h 1065624"/>
                <a:gd name="connsiteX11" fmla="*/ 1896664 w 4530536"/>
                <a:gd name="connsiteY11" fmla="*/ 1062067 h 1065624"/>
                <a:gd name="connsiteX12" fmla="*/ 71439 w 4530536"/>
                <a:gd name="connsiteY12" fmla="*/ 744150 h 1065624"/>
                <a:gd name="connsiteX13" fmla="*/ 0 w 4530536"/>
                <a:gd name="connsiteY13" fmla="*/ 708429 h 1065624"/>
                <a:gd name="connsiteX0" fmla="*/ 0 w 4557040"/>
                <a:gd name="connsiteY0" fmla="*/ 756054 h 1113249"/>
                <a:gd name="connsiteX1" fmla="*/ 500067 w 4557040"/>
                <a:gd name="connsiteY1" fmla="*/ 327425 h 1113249"/>
                <a:gd name="connsiteX2" fmla="*/ 1000133 w 4557040"/>
                <a:gd name="connsiteY2" fmla="*/ 470301 h 1113249"/>
                <a:gd name="connsiteX3" fmla="*/ 1896665 w 4557040"/>
                <a:gd name="connsiteY3" fmla="*/ 473860 h 1113249"/>
                <a:gd name="connsiteX4" fmla="*/ 2214579 w 4557040"/>
                <a:gd name="connsiteY4" fmla="*/ 470303 h 1113249"/>
                <a:gd name="connsiteX5" fmla="*/ 2532494 w 4557040"/>
                <a:gd name="connsiteY5" fmla="*/ 473860 h 1113249"/>
                <a:gd name="connsiteX6" fmla="*/ 3286148 w 4557040"/>
                <a:gd name="connsiteY6" fmla="*/ 398863 h 1113249"/>
                <a:gd name="connsiteX7" fmla="*/ 3643339 w 4557040"/>
                <a:gd name="connsiteY7" fmla="*/ 113111 h 1113249"/>
                <a:gd name="connsiteX8" fmla="*/ 3786214 w 4557040"/>
                <a:gd name="connsiteY8" fmla="*/ 113111 h 1113249"/>
                <a:gd name="connsiteX9" fmla="*/ 4357719 w 4557040"/>
                <a:gd name="connsiteY9" fmla="*/ 791778 h 1113249"/>
                <a:gd name="connsiteX10" fmla="*/ 2532493 w 4557040"/>
                <a:gd name="connsiteY10" fmla="*/ 1109692 h 1113249"/>
                <a:gd name="connsiteX11" fmla="*/ 2214579 w 4557040"/>
                <a:gd name="connsiteY11" fmla="*/ 1113249 h 1113249"/>
                <a:gd name="connsiteX12" fmla="*/ 1896664 w 4557040"/>
                <a:gd name="connsiteY12" fmla="*/ 1109692 h 1113249"/>
                <a:gd name="connsiteX13" fmla="*/ 71439 w 4557040"/>
                <a:gd name="connsiteY13" fmla="*/ 791775 h 1113249"/>
                <a:gd name="connsiteX14" fmla="*/ 0 w 4557040"/>
                <a:gd name="connsiteY14" fmla="*/ 756054 h 1113249"/>
                <a:gd name="connsiteX0" fmla="*/ 0 w 4557040"/>
                <a:gd name="connsiteY0" fmla="*/ 756054 h 1113249"/>
                <a:gd name="connsiteX1" fmla="*/ 500067 w 4557040"/>
                <a:gd name="connsiteY1" fmla="*/ 327425 h 1113249"/>
                <a:gd name="connsiteX2" fmla="*/ 1000133 w 4557040"/>
                <a:gd name="connsiteY2" fmla="*/ 470301 h 1113249"/>
                <a:gd name="connsiteX3" fmla="*/ 1896665 w 4557040"/>
                <a:gd name="connsiteY3" fmla="*/ 473860 h 1113249"/>
                <a:gd name="connsiteX4" fmla="*/ 2214579 w 4557040"/>
                <a:gd name="connsiteY4" fmla="*/ 470303 h 1113249"/>
                <a:gd name="connsiteX5" fmla="*/ 2532494 w 4557040"/>
                <a:gd name="connsiteY5" fmla="*/ 473860 h 1113249"/>
                <a:gd name="connsiteX6" fmla="*/ 3286148 w 4557040"/>
                <a:gd name="connsiteY6" fmla="*/ 398863 h 1113249"/>
                <a:gd name="connsiteX7" fmla="*/ 3500462 w 4557040"/>
                <a:gd name="connsiteY7" fmla="*/ 113112 h 1113249"/>
                <a:gd name="connsiteX8" fmla="*/ 3786214 w 4557040"/>
                <a:gd name="connsiteY8" fmla="*/ 113111 h 1113249"/>
                <a:gd name="connsiteX9" fmla="*/ 4357719 w 4557040"/>
                <a:gd name="connsiteY9" fmla="*/ 791778 h 1113249"/>
                <a:gd name="connsiteX10" fmla="*/ 2532493 w 4557040"/>
                <a:gd name="connsiteY10" fmla="*/ 1109692 h 1113249"/>
                <a:gd name="connsiteX11" fmla="*/ 2214579 w 4557040"/>
                <a:gd name="connsiteY11" fmla="*/ 1113249 h 1113249"/>
                <a:gd name="connsiteX12" fmla="*/ 1896664 w 4557040"/>
                <a:gd name="connsiteY12" fmla="*/ 1109692 h 1113249"/>
                <a:gd name="connsiteX13" fmla="*/ 71439 w 4557040"/>
                <a:gd name="connsiteY13" fmla="*/ 791775 h 1113249"/>
                <a:gd name="connsiteX14" fmla="*/ 0 w 4557040"/>
                <a:gd name="connsiteY14" fmla="*/ 756054 h 1113249"/>
                <a:gd name="connsiteX0" fmla="*/ 0 w 4601214"/>
                <a:gd name="connsiteY0" fmla="*/ 702475 h 1059670"/>
                <a:gd name="connsiteX1" fmla="*/ 500067 w 4601214"/>
                <a:gd name="connsiteY1" fmla="*/ 273846 h 1059670"/>
                <a:gd name="connsiteX2" fmla="*/ 1000133 w 4601214"/>
                <a:gd name="connsiteY2" fmla="*/ 416722 h 1059670"/>
                <a:gd name="connsiteX3" fmla="*/ 1896665 w 4601214"/>
                <a:gd name="connsiteY3" fmla="*/ 420281 h 1059670"/>
                <a:gd name="connsiteX4" fmla="*/ 2214579 w 4601214"/>
                <a:gd name="connsiteY4" fmla="*/ 416724 h 1059670"/>
                <a:gd name="connsiteX5" fmla="*/ 2532494 w 4601214"/>
                <a:gd name="connsiteY5" fmla="*/ 420281 h 1059670"/>
                <a:gd name="connsiteX6" fmla="*/ 3286148 w 4601214"/>
                <a:gd name="connsiteY6" fmla="*/ 345284 h 1059670"/>
                <a:gd name="connsiteX7" fmla="*/ 3500462 w 4601214"/>
                <a:gd name="connsiteY7" fmla="*/ 59533 h 1059670"/>
                <a:gd name="connsiteX8" fmla="*/ 3786214 w 4601214"/>
                <a:gd name="connsiteY8" fmla="*/ 59532 h 1059670"/>
                <a:gd name="connsiteX9" fmla="*/ 3714776 w 4601214"/>
                <a:gd name="connsiteY9" fmla="*/ 416723 h 1059670"/>
                <a:gd name="connsiteX10" fmla="*/ 4357719 w 4601214"/>
                <a:gd name="connsiteY10" fmla="*/ 738199 h 1059670"/>
                <a:gd name="connsiteX11" fmla="*/ 2532493 w 4601214"/>
                <a:gd name="connsiteY11" fmla="*/ 1056113 h 1059670"/>
                <a:gd name="connsiteX12" fmla="*/ 2214579 w 4601214"/>
                <a:gd name="connsiteY12" fmla="*/ 1059670 h 1059670"/>
                <a:gd name="connsiteX13" fmla="*/ 1896664 w 4601214"/>
                <a:gd name="connsiteY13" fmla="*/ 1056113 h 1059670"/>
                <a:gd name="connsiteX14" fmla="*/ 71439 w 4601214"/>
                <a:gd name="connsiteY14" fmla="*/ 738196 h 1059670"/>
                <a:gd name="connsiteX15" fmla="*/ 0 w 4601214"/>
                <a:gd name="connsiteY15" fmla="*/ 702475 h 1059670"/>
                <a:gd name="connsiteX0" fmla="*/ 0 w 4601213"/>
                <a:gd name="connsiteY0" fmla="*/ 702475 h 1059670"/>
                <a:gd name="connsiteX1" fmla="*/ 500067 w 4601213"/>
                <a:gd name="connsiteY1" fmla="*/ 273846 h 1059670"/>
                <a:gd name="connsiteX2" fmla="*/ 1000133 w 4601213"/>
                <a:gd name="connsiteY2" fmla="*/ 416722 h 1059670"/>
                <a:gd name="connsiteX3" fmla="*/ 1896665 w 4601213"/>
                <a:gd name="connsiteY3" fmla="*/ 420281 h 1059670"/>
                <a:gd name="connsiteX4" fmla="*/ 2214579 w 4601213"/>
                <a:gd name="connsiteY4" fmla="*/ 416724 h 1059670"/>
                <a:gd name="connsiteX5" fmla="*/ 2532494 w 4601213"/>
                <a:gd name="connsiteY5" fmla="*/ 420281 h 1059670"/>
                <a:gd name="connsiteX6" fmla="*/ 3286148 w 4601213"/>
                <a:gd name="connsiteY6" fmla="*/ 345284 h 1059670"/>
                <a:gd name="connsiteX7" fmla="*/ 3500462 w 4601213"/>
                <a:gd name="connsiteY7" fmla="*/ 59533 h 1059670"/>
                <a:gd name="connsiteX8" fmla="*/ 3786214 w 4601213"/>
                <a:gd name="connsiteY8" fmla="*/ 59532 h 1059670"/>
                <a:gd name="connsiteX9" fmla="*/ 3714776 w 4601213"/>
                <a:gd name="connsiteY9" fmla="*/ 416723 h 1059670"/>
                <a:gd name="connsiteX10" fmla="*/ 4357718 w 4601213"/>
                <a:gd name="connsiteY10" fmla="*/ 559598 h 1059670"/>
                <a:gd name="connsiteX11" fmla="*/ 2532493 w 4601213"/>
                <a:gd name="connsiteY11" fmla="*/ 1056113 h 1059670"/>
                <a:gd name="connsiteX12" fmla="*/ 2214579 w 4601213"/>
                <a:gd name="connsiteY12" fmla="*/ 1059670 h 1059670"/>
                <a:gd name="connsiteX13" fmla="*/ 1896664 w 4601213"/>
                <a:gd name="connsiteY13" fmla="*/ 1056113 h 1059670"/>
                <a:gd name="connsiteX14" fmla="*/ 71439 w 4601213"/>
                <a:gd name="connsiteY14" fmla="*/ 738196 h 1059670"/>
                <a:gd name="connsiteX15" fmla="*/ 0 w 4601213"/>
                <a:gd name="connsiteY15" fmla="*/ 702475 h 105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1213" h="1059670">
                  <a:moveTo>
                    <a:pt x="0" y="702475"/>
                  </a:moveTo>
                  <a:cubicBezTo>
                    <a:pt x="50697" y="671535"/>
                    <a:pt x="183956" y="320878"/>
                    <a:pt x="500067" y="273846"/>
                  </a:cubicBezTo>
                  <a:cubicBezTo>
                    <a:pt x="659853" y="206894"/>
                    <a:pt x="767367" y="392316"/>
                    <a:pt x="1000133" y="416722"/>
                  </a:cubicBezTo>
                  <a:cubicBezTo>
                    <a:pt x="1232899" y="441128"/>
                    <a:pt x="1687354" y="400954"/>
                    <a:pt x="1896665" y="420281"/>
                  </a:cubicBezTo>
                  <a:cubicBezTo>
                    <a:pt x="2001901" y="417913"/>
                    <a:pt x="2108166" y="416724"/>
                    <a:pt x="2214579" y="416724"/>
                  </a:cubicBezTo>
                  <a:cubicBezTo>
                    <a:pt x="2320992" y="416724"/>
                    <a:pt x="2353899" y="432188"/>
                    <a:pt x="2532494" y="420281"/>
                  </a:cubicBezTo>
                  <a:cubicBezTo>
                    <a:pt x="2711089" y="408374"/>
                    <a:pt x="3124820" y="405409"/>
                    <a:pt x="3286148" y="345284"/>
                  </a:cubicBezTo>
                  <a:cubicBezTo>
                    <a:pt x="3447476" y="285159"/>
                    <a:pt x="3417118" y="107158"/>
                    <a:pt x="3500462" y="59533"/>
                  </a:cubicBezTo>
                  <a:cubicBezTo>
                    <a:pt x="3583806" y="11908"/>
                    <a:pt x="3750495" y="0"/>
                    <a:pt x="3786214" y="59532"/>
                  </a:cubicBezTo>
                  <a:cubicBezTo>
                    <a:pt x="3821933" y="119064"/>
                    <a:pt x="3619525" y="333379"/>
                    <a:pt x="3714776" y="416723"/>
                  </a:cubicBezTo>
                  <a:cubicBezTo>
                    <a:pt x="3810027" y="500067"/>
                    <a:pt x="4601213" y="418246"/>
                    <a:pt x="4357718" y="559598"/>
                  </a:cubicBezTo>
                  <a:cubicBezTo>
                    <a:pt x="4357718" y="718725"/>
                    <a:pt x="3581603" y="1032508"/>
                    <a:pt x="2532493" y="1056113"/>
                  </a:cubicBezTo>
                  <a:cubicBezTo>
                    <a:pt x="2427257" y="1058481"/>
                    <a:pt x="2320992" y="1059670"/>
                    <a:pt x="2214579" y="1059670"/>
                  </a:cubicBezTo>
                  <a:cubicBezTo>
                    <a:pt x="2108166" y="1059670"/>
                    <a:pt x="2001900" y="1058481"/>
                    <a:pt x="1896664" y="1056113"/>
                  </a:cubicBezTo>
                  <a:cubicBezTo>
                    <a:pt x="847548" y="1032508"/>
                    <a:pt x="71431" y="897324"/>
                    <a:pt x="71439" y="738196"/>
                  </a:cubicBezTo>
                  <a:cubicBezTo>
                    <a:pt x="71439" y="738195"/>
                    <a:pt x="0" y="702476"/>
                    <a:pt x="0" y="70247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scene3d>
              <a:camera prst="orthographicFront">
                <a:rot lat="0" lon="11099976" rev="0"/>
              </a:camera>
              <a:lightRig rig="threePt" dir="t"/>
            </a:scene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2" name="Группа 91"/>
            <p:cNvGrpSpPr/>
            <p:nvPr/>
          </p:nvGrpSpPr>
          <p:grpSpPr>
            <a:xfrm>
              <a:off x="3418027" y="1952049"/>
              <a:ext cx="1863869" cy="2010072"/>
              <a:chOff x="3418027" y="1952049"/>
              <a:chExt cx="1863869" cy="2010072"/>
            </a:xfrm>
          </p:grpSpPr>
          <p:sp>
            <p:nvSpPr>
              <p:cNvPr id="85" name="Блок-схема: данные 84"/>
              <p:cNvSpPr/>
              <p:nvPr/>
            </p:nvSpPr>
            <p:spPr>
              <a:xfrm rot="14636176">
                <a:off x="3179530" y="2285428"/>
                <a:ext cx="1028834" cy="362076"/>
              </a:xfrm>
              <a:prstGeom prst="flowChartInputOutpu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>
                  <a:rot lat="0" lon="11099976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" name="Правильный пятиугольник 86"/>
              <p:cNvSpPr/>
              <p:nvPr/>
            </p:nvSpPr>
            <p:spPr>
              <a:xfrm>
                <a:off x="4929190" y="2428868"/>
                <a:ext cx="352706" cy="324173"/>
              </a:xfrm>
              <a:prstGeom prst="pentagon">
                <a:avLst/>
              </a:prstGeom>
              <a:solidFill>
                <a:schemeClr val="tx1">
                  <a:lumMod val="8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>
                  <a:rot lat="0" lon="11099976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8" name="Блок-схема: данные 87"/>
              <p:cNvSpPr/>
              <p:nvPr/>
            </p:nvSpPr>
            <p:spPr>
              <a:xfrm rot="6963135">
                <a:off x="2969659" y="3052424"/>
                <a:ext cx="1358065" cy="461329"/>
              </a:xfrm>
              <a:prstGeom prst="flowChartInputOutpu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>
                  <a:rot lat="0" lon="11099976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" name="Крест 89"/>
              <p:cNvSpPr/>
              <p:nvPr/>
            </p:nvSpPr>
            <p:spPr>
              <a:xfrm>
                <a:off x="4500562" y="2643182"/>
                <a:ext cx="357190" cy="357190"/>
              </a:xfrm>
              <a:prstGeom prst="plus">
                <a:avLst>
                  <a:gd name="adj" fmla="val 32800"/>
                </a:avLst>
              </a:prstGeom>
              <a:solidFill>
                <a:srgbClr val="080808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94" name="Группа 93"/>
          <p:cNvGrpSpPr/>
          <p:nvPr/>
        </p:nvGrpSpPr>
        <p:grpSpPr>
          <a:xfrm>
            <a:off x="500034" y="2786058"/>
            <a:ext cx="1071538" cy="762571"/>
            <a:chOff x="1928794" y="1952049"/>
            <a:chExt cx="3786214" cy="2010072"/>
          </a:xfrm>
        </p:grpSpPr>
        <p:sp>
          <p:nvSpPr>
            <p:cNvPr id="95" name="Полилиния 94"/>
            <p:cNvSpPr/>
            <p:nvPr/>
          </p:nvSpPr>
          <p:spPr>
            <a:xfrm>
              <a:off x="1928794" y="2171788"/>
              <a:ext cx="3786214" cy="961719"/>
            </a:xfrm>
            <a:custGeom>
              <a:avLst/>
              <a:gdLst>
                <a:gd name="connsiteX0" fmla="*/ 0 w 4286280"/>
                <a:gd name="connsiteY0" fmla="*/ 321471 h 642942"/>
                <a:gd name="connsiteX1" fmla="*/ 1825227 w 4286280"/>
                <a:gd name="connsiteY1" fmla="*/ 3559 h 642942"/>
                <a:gd name="connsiteX2" fmla="*/ 2143141 w 4286280"/>
                <a:gd name="connsiteY2" fmla="*/ 2 h 642942"/>
                <a:gd name="connsiteX3" fmla="*/ 2461056 w 4286280"/>
                <a:gd name="connsiteY3" fmla="*/ 3559 h 642942"/>
                <a:gd name="connsiteX4" fmla="*/ 4286281 w 4286280"/>
                <a:gd name="connsiteY4" fmla="*/ 321477 h 642942"/>
                <a:gd name="connsiteX5" fmla="*/ 2461055 w 4286280"/>
                <a:gd name="connsiteY5" fmla="*/ 639391 h 642942"/>
                <a:gd name="connsiteX6" fmla="*/ 2143141 w 4286280"/>
                <a:gd name="connsiteY6" fmla="*/ 642948 h 642942"/>
                <a:gd name="connsiteX7" fmla="*/ 1825226 w 4286280"/>
                <a:gd name="connsiteY7" fmla="*/ 639391 h 642942"/>
                <a:gd name="connsiteX8" fmla="*/ 1 w 4286280"/>
                <a:gd name="connsiteY8" fmla="*/ 321474 h 642942"/>
                <a:gd name="connsiteX9" fmla="*/ 0 w 4286280"/>
                <a:gd name="connsiteY9" fmla="*/ 321471 h 642942"/>
                <a:gd name="connsiteX0" fmla="*/ 7 w 4286300"/>
                <a:gd name="connsiteY0" fmla="*/ 445894 h 767371"/>
                <a:gd name="connsiteX1" fmla="*/ 428635 w 4286300"/>
                <a:gd name="connsiteY1" fmla="*/ 52985 h 767371"/>
                <a:gd name="connsiteX2" fmla="*/ 1825234 w 4286300"/>
                <a:gd name="connsiteY2" fmla="*/ 127982 h 767371"/>
                <a:gd name="connsiteX3" fmla="*/ 2143148 w 4286300"/>
                <a:gd name="connsiteY3" fmla="*/ 124425 h 767371"/>
                <a:gd name="connsiteX4" fmla="*/ 2461063 w 4286300"/>
                <a:gd name="connsiteY4" fmla="*/ 127982 h 767371"/>
                <a:gd name="connsiteX5" fmla="*/ 4286288 w 4286300"/>
                <a:gd name="connsiteY5" fmla="*/ 445900 h 767371"/>
                <a:gd name="connsiteX6" fmla="*/ 2461062 w 4286300"/>
                <a:gd name="connsiteY6" fmla="*/ 763814 h 767371"/>
                <a:gd name="connsiteX7" fmla="*/ 2143148 w 4286300"/>
                <a:gd name="connsiteY7" fmla="*/ 767371 h 767371"/>
                <a:gd name="connsiteX8" fmla="*/ 1825233 w 4286300"/>
                <a:gd name="connsiteY8" fmla="*/ 763814 h 767371"/>
                <a:gd name="connsiteX9" fmla="*/ 8 w 4286300"/>
                <a:gd name="connsiteY9" fmla="*/ 445897 h 767371"/>
                <a:gd name="connsiteX10" fmla="*/ 7 w 4286300"/>
                <a:gd name="connsiteY10" fmla="*/ 445894 h 767371"/>
                <a:gd name="connsiteX0" fmla="*/ 0 w 4357731"/>
                <a:gd name="connsiteY0" fmla="*/ 404223 h 761418"/>
                <a:gd name="connsiteX1" fmla="*/ 500066 w 4357731"/>
                <a:gd name="connsiteY1" fmla="*/ 47032 h 761418"/>
                <a:gd name="connsiteX2" fmla="*/ 1896665 w 4357731"/>
                <a:gd name="connsiteY2" fmla="*/ 122029 h 761418"/>
                <a:gd name="connsiteX3" fmla="*/ 2214579 w 4357731"/>
                <a:gd name="connsiteY3" fmla="*/ 118472 h 761418"/>
                <a:gd name="connsiteX4" fmla="*/ 2532494 w 4357731"/>
                <a:gd name="connsiteY4" fmla="*/ 122029 h 761418"/>
                <a:gd name="connsiteX5" fmla="*/ 4357719 w 4357731"/>
                <a:gd name="connsiteY5" fmla="*/ 439947 h 761418"/>
                <a:gd name="connsiteX6" fmla="*/ 2532493 w 4357731"/>
                <a:gd name="connsiteY6" fmla="*/ 757861 h 761418"/>
                <a:gd name="connsiteX7" fmla="*/ 2214579 w 4357731"/>
                <a:gd name="connsiteY7" fmla="*/ 761418 h 761418"/>
                <a:gd name="connsiteX8" fmla="*/ 1896664 w 4357731"/>
                <a:gd name="connsiteY8" fmla="*/ 757861 h 761418"/>
                <a:gd name="connsiteX9" fmla="*/ 71439 w 4357731"/>
                <a:gd name="connsiteY9" fmla="*/ 439944 h 761418"/>
                <a:gd name="connsiteX10" fmla="*/ 0 w 4357731"/>
                <a:gd name="connsiteY10" fmla="*/ 404223 h 761418"/>
                <a:gd name="connsiteX0" fmla="*/ 0 w 4357731"/>
                <a:gd name="connsiteY0" fmla="*/ 475661 h 832856"/>
                <a:gd name="connsiteX1" fmla="*/ 500067 w 4357731"/>
                <a:gd name="connsiteY1" fmla="*/ 47032 h 832856"/>
                <a:gd name="connsiteX2" fmla="*/ 1896665 w 4357731"/>
                <a:gd name="connsiteY2" fmla="*/ 193467 h 832856"/>
                <a:gd name="connsiteX3" fmla="*/ 2214579 w 4357731"/>
                <a:gd name="connsiteY3" fmla="*/ 189910 h 832856"/>
                <a:gd name="connsiteX4" fmla="*/ 2532494 w 4357731"/>
                <a:gd name="connsiteY4" fmla="*/ 193467 h 832856"/>
                <a:gd name="connsiteX5" fmla="*/ 4357719 w 4357731"/>
                <a:gd name="connsiteY5" fmla="*/ 511385 h 832856"/>
                <a:gd name="connsiteX6" fmla="*/ 2532493 w 4357731"/>
                <a:gd name="connsiteY6" fmla="*/ 829299 h 832856"/>
                <a:gd name="connsiteX7" fmla="*/ 2214579 w 4357731"/>
                <a:gd name="connsiteY7" fmla="*/ 832856 h 832856"/>
                <a:gd name="connsiteX8" fmla="*/ 1896664 w 4357731"/>
                <a:gd name="connsiteY8" fmla="*/ 829299 h 832856"/>
                <a:gd name="connsiteX9" fmla="*/ 71439 w 4357731"/>
                <a:gd name="connsiteY9" fmla="*/ 511382 h 832856"/>
                <a:gd name="connsiteX10" fmla="*/ 0 w 4357731"/>
                <a:gd name="connsiteY10" fmla="*/ 475661 h 832856"/>
                <a:gd name="connsiteX0" fmla="*/ 0 w 4357731"/>
                <a:gd name="connsiteY0" fmla="*/ 495581 h 852776"/>
                <a:gd name="connsiteX1" fmla="*/ 500067 w 4357731"/>
                <a:gd name="connsiteY1" fmla="*/ 66952 h 852776"/>
                <a:gd name="connsiteX2" fmla="*/ 1000133 w 4357731"/>
                <a:gd name="connsiteY2" fmla="*/ 209828 h 852776"/>
                <a:gd name="connsiteX3" fmla="*/ 1896665 w 4357731"/>
                <a:gd name="connsiteY3" fmla="*/ 213387 h 852776"/>
                <a:gd name="connsiteX4" fmla="*/ 2214579 w 4357731"/>
                <a:gd name="connsiteY4" fmla="*/ 209830 h 852776"/>
                <a:gd name="connsiteX5" fmla="*/ 2532494 w 4357731"/>
                <a:gd name="connsiteY5" fmla="*/ 213387 h 852776"/>
                <a:gd name="connsiteX6" fmla="*/ 4357719 w 4357731"/>
                <a:gd name="connsiteY6" fmla="*/ 531305 h 852776"/>
                <a:gd name="connsiteX7" fmla="*/ 2532493 w 4357731"/>
                <a:gd name="connsiteY7" fmla="*/ 849219 h 852776"/>
                <a:gd name="connsiteX8" fmla="*/ 2214579 w 4357731"/>
                <a:gd name="connsiteY8" fmla="*/ 852776 h 852776"/>
                <a:gd name="connsiteX9" fmla="*/ 1896664 w 4357731"/>
                <a:gd name="connsiteY9" fmla="*/ 849219 h 852776"/>
                <a:gd name="connsiteX10" fmla="*/ 71439 w 4357731"/>
                <a:gd name="connsiteY10" fmla="*/ 531302 h 852776"/>
                <a:gd name="connsiteX11" fmla="*/ 0 w 4357731"/>
                <a:gd name="connsiteY11" fmla="*/ 495581 h 852776"/>
                <a:gd name="connsiteX0" fmla="*/ 0 w 4530536"/>
                <a:gd name="connsiteY0" fmla="*/ 695929 h 1053124"/>
                <a:gd name="connsiteX1" fmla="*/ 500067 w 4530536"/>
                <a:gd name="connsiteY1" fmla="*/ 267300 h 1053124"/>
                <a:gd name="connsiteX2" fmla="*/ 1000133 w 4530536"/>
                <a:gd name="connsiteY2" fmla="*/ 410176 h 1053124"/>
                <a:gd name="connsiteX3" fmla="*/ 1896665 w 4530536"/>
                <a:gd name="connsiteY3" fmla="*/ 413735 h 1053124"/>
                <a:gd name="connsiteX4" fmla="*/ 2214579 w 4530536"/>
                <a:gd name="connsiteY4" fmla="*/ 410178 h 1053124"/>
                <a:gd name="connsiteX5" fmla="*/ 2532494 w 4530536"/>
                <a:gd name="connsiteY5" fmla="*/ 413735 h 1053124"/>
                <a:gd name="connsiteX6" fmla="*/ 3643339 w 4530536"/>
                <a:gd name="connsiteY6" fmla="*/ 52986 h 1053124"/>
                <a:gd name="connsiteX7" fmla="*/ 4357719 w 4530536"/>
                <a:gd name="connsiteY7" fmla="*/ 731653 h 1053124"/>
                <a:gd name="connsiteX8" fmla="*/ 2532493 w 4530536"/>
                <a:gd name="connsiteY8" fmla="*/ 1049567 h 1053124"/>
                <a:gd name="connsiteX9" fmla="*/ 2214579 w 4530536"/>
                <a:gd name="connsiteY9" fmla="*/ 1053124 h 1053124"/>
                <a:gd name="connsiteX10" fmla="*/ 1896664 w 4530536"/>
                <a:gd name="connsiteY10" fmla="*/ 1049567 h 1053124"/>
                <a:gd name="connsiteX11" fmla="*/ 71439 w 4530536"/>
                <a:gd name="connsiteY11" fmla="*/ 731650 h 1053124"/>
                <a:gd name="connsiteX12" fmla="*/ 0 w 4530536"/>
                <a:gd name="connsiteY12" fmla="*/ 695929 h 1053124"/>
                <a:gd name="connsiteX0" fmla="*/ 0 w 4530536"/>
                <a:gd name="connsiteY0" fmla="*/ 708429 h 1065624"/>
                <a:gd name="connsiteX1" fmla="*/ 500067 w 4530536"/>
                <a:gd name="connsiteY1" fmla="*/ 279800 h 1065624"/>
                <a:gd name="connsiteX2" fmla="*/ 1000133 w 4530536"/>
                <a:gd name="connsiteY2" fmla="*/ 422676 h 1065624"/>
                <a:gd name="connsiteX3" fmla="*/ 1896665 w 4530536"/>
                <a:gd name="connsiteY3" fmla="*/ 426235 h 1065624"/>
                <a:gd name="connsiteX4" fmla="*/ 2214579 w 4530536"/>
                <a:gd name="connsiteY4" fmla="*/ 422678 h 1065624"/>
                <a:gd name="connsiteX5" fmla="*/ 2532494 w 4530536"/>
                <a:gd name="connsiteY5" fmla="*/ 426235 h 1065624"/>
                <a:gd name="connsiteX6" fmla="*/ 3286148 w 4530536"/>
                <a:gd name="connsiteY6" fmla="*/ 351238 h 1065624"/>
                <a:gd name="connsiteX7" fmla="*/ 3643339 w 4530536"/>
                <a:gd name="connsiteY7" fmla="*/ 65486 h 1065624"/>
                <a:gd name="connsiteX8" fmla="*/ 4357719 w 4530536"/>
                <a:gd name="connsiteY8" fmla="*/ 744153 h 1065624"/>
                <a:gd name="connsiteX9" fmla="*/ 2532493 w 4530536"/>
                <a:gd name="connsiteY9" fmla="*/ 1062067 h 1065624"/>
                <a:gd name="connsiteX10" fmla="*/ 2214579 w 4530536"/>
                <a:gd name="connsiteY10" fmla="*/ 1065624 h 1065624"/>
                <a:gd name="connsiteX11" fmla="*/ 1896664 w 4530536"/>
                <a:gd name="connsiteY11" fmla="*/ 1062067 h 1065624"/>
                <a:gd name="connsiteX12" fmla="*/ 71439 w 4530536"/>
                <a:gd name="connsiteY12" fmla="*/ 744150 h 1065624"/>
                <a:gd name="connsiteX13" fmla="*/ 0 w 4530536"/>
                <a:gd name="connsiteY13" fmla="*/ 708429 h 1065624"/>
                <a:gd name="connsiteX0" fmla="*/ 0 w 4557040"/>
                <a:gd name="connsiteY0" fmla="*/ 756054 h 1113249"/>
                <a:gd name="connsiteX1" fmla="*/ 500067 w 4557040"/>
                <a:gd name="connsiteY1" fmla="*/ 327425 h 1113249"/>
                <a:gd name="connsiteX2" fmla="*/ 1000133 w 4557040"/>
                <a:gd name="connsiteY2" fmla="*/ 470301 h 1113249"/>
                <a:gd name="connsiteX3" fmla="*/ 1896665 w 4557040"/>
                <a:gd name="connsiteY3" fmla="*/ 473860 h 1113249"/>
                <a:gd name="connsiteX4" fmla="*/ 2214579 w 4557040"/>
                <a:gd name="connsiteY4" fmla="*/ 470303 h 1113249"/>
                <a:gd name="connsiteX5" fmla="*/ 2532494 w 4557040"/>
                <a:gd name="connsiteY5" fmla="*/ 473860 h 1113249"/>
                <a:gd name="connsiteX6" fmla="*/ 3286148 w 4557040"/>
                <a:gd name="connsiteY6" fmla="*/ 398863 h 1113249"/>
                <a:gd name="connsiteX7" fmla="*/ 3643339 w 4557040"/>
                <a:gd name="connsiteY7" fmla="*/ 113111 h 1113249"/>
                <a:gd name="connsiteX8" fmla="*/ 3786214 w 4557040"/>
                <a:gd name="connsiteY8" fmla="*/ 113111 h 1113249"/>
                <a:gd name="connsiteX9" fmla="*/ 4357719 w 4557040"/>
                <a:gd name="connsiteY9" fmla="*/ 791778 h 1113249"/>
                <a:gd name="connsiteX10" fmla="*/ 2532493 w 4557040"/>
                <a:gd name="connsiteY10" fmla="*/ 1109692 h 1113249"/>
                <a:gd name="connsiteX11" fmla="*/ 2214579 w 4557040"/>
                <a:gd name="connsiteY11" fmla="*/ 1113249 h 1113249"/>
                <a:gd name="connsiteX12" fmla="*/ 1896664 w 4557040"/>
                <a:gd name="connsiteY12" fmla="*/ 1109692 h 1113249"/>
                <a:gd name="connsiteX13" fmla="*/ 71439 w 4557040"/>
                <a:gd name="connsiteY13" fmla="*/ 791775 h 1113249"/>
                <a:gd name="connsiteX14" fmla="*/ 0 w 4557040"/>
                <a:gd name="connsiteY14" fmla="*/ 756054 h 1113249"/>
                <a:gd name="connsiteX0" fmla="*/ 0 w 4557040"/>
                <a:gd name="connsiteY0" fmla="*/ 756054 h 1113249"/>
                <a:gd name="connsiteX1" fmla="*/ 500067 w 4557040"/>
                <a:gd name="connsiteY1" fmla="*/ 327425 h 1113249"/>
                <a:gd name="connsiteX2" fmla="*/ 1000133 w 4557040"/>
                <a:gd name="connsiteY2" fmla="*/ 470301 h 1113249"/>
                <a:gd name="connsiteX3" fmla="*/ 1896665 w 4557040"/>
                <a:gd name="connsiteY3" fmla="*/ 473860 h 1113249"/>
                <a:gd name="connsiteX4" fmla="*/ 2214579 w 4557040"/>
                <a:gd name="connsiteY4" fmla="*/ 470303 h 1113249"/>
                <a:gd name="connsiteX5" fmla="*/ 2532494 w 4557040"/>
                <a:gd name="connsiteY5" fmla="*/ 473860 h 1113249"/>
                <a:gd name="connsiteX6" fmla="*/ 3286148 w 4557040"/>
                <a:gd name="connsiteY6" fmla="*/ 398863 h 1113249"/>
                <a:gd name="connsiteX7" fmla="*/ 3500462 w 4557040"/>
                <a:gd name="connsiteY7" fmla="*/ 113112 h 1113249"/>
                <a:gd name="connsiteX8" fmla="*/ 3786214 w 4557040"/>
                <a:gd name="connsiteY8" fmla="*/ 113111 h 1113249"/>
                <a:gd name="connsiteX9" fmla="*/ 4357719 w 4557040"/>
                <a:gd name="connsiteY9" fmla="*/ 791778 h 1113249"/>
                <a:gd name="connsiteX10" fmla="*/ 2532493 w 4557040"/>
                <a:gd name="connsiteY10" fmla="*/ 1109692 h 1113249"/>
                <a:gd name="connsiteX11" fmla="*/ 2214579 w 4557040"/>
                <a:gd name="connsiteY11" fmla="*/ 1113249 h 1113249"/>
                <a:gd name="connsiteX12" fmla="*/ 1896664 w 4557040"/>
                <a:gd name="connsiteY12" fmla="*/ 1109692 h 1113249"/>
                <a:gd name="connsiteX13" fmla="*/ 71439 w 4557040"/>
                <a:gd name="connsiteY13" fmla="*/ 791775 h 1113249"/>
                <a:gd name="connsiteX14" fmla="*/ 0 w 4557040"/>
                <a:gd name="connsiteY14" fmla="*/ 756054 h 1113249"/>
                <a:gd name="connsiteX0" fmla="*/ 0 w 4601214"/>
                <a:gd name="connsiteY0" fmla="*/ 702475 h 1059670"/>
                <a:gd name="connsiteX1" fmla="*/ 500067 w 4601214"/>
                <a:gd name="connsiteY1" fmla="*/ 273846 h 1059670"/>
                <a:gd name="connsiteX2" fmla="*/ 1000133 w 4601214"/>
                <a:gd name="connsiteY2" fmla="*/ 416722 h 1059670"/>
                <a:gd name="connsiteX3" fmla="*/ 1896665 w 4601214"/>
                <a:gd name="connsiteY3" fmla="*/ 420281 h 1059670"/>
                <a:gd name="connsiteX4" fmla="*/ 2214579 w 4601214"/>
                <a:gd name="connsiteY4" fmla="*/ 416724 h 1059670"/>
                <a:gd name="connsiteX5" fmla="*/ 2532494 w 4601214"/>
                <a:gd name="connsiteY5" fmla="*/ 420281 h 1059670"/>
                <a:gd name="connsiteX6" fmla="*/ 3286148 w 4601214"/>
                <a:gd name="connsiteY6" fmla="*/ 345284 h 1059670"/>
                <a:gd name="connsiteX7" fmla="*/ 3500462 w 4601214"/>
                <a:gd name="connsiteY7" fmla="*/ 59533 h 1059670"/>
                <a:gd name="connsiteX8" fmla="*/ 3786214 w 4601214"/>
                <a:gd name="connsiteY8" fmla="*/ 59532 h 1059670"/>
                <a:gd name="connsiteX9" fmla="*/ 3714776 w 4601214"/>
                <a:gd name="connsiteY9" fmla="*/ 416723 h 1059670"/>
                <a:gd name="connsiteX10" fmla="*/ 4357719 w 4601214"/>
                <a:gd name="connsiteY10" fmla="*/ 738199 h 1059670"/>
                <a:gd name="connsiteX11" fmla="*/ 2532493 w 4601214"/>
                <a:gd name="connsiteY11" fmla="*/ 1056113 h 1059670"/>
                <a:gd name="connsiteX12" fmla="*/ 2214579 w 4601214"/>
                <a:gd name="connsiteY12" fmla="*/ 1059670 h 1059670"/>
                <a:gd name="connsiteX13" fmla="*/ 1896664 w 4601214"/>
                <a:gd name="connsiteY13" fmla="*/ 1056113 h 1059670"/>
                <a:gd name="connsiteX14" fmla="*/ 71439 w 4601214"/>
                <a:gd name="connsiteY14" fmla="*/ 738196 h 1059670"/>
                <a:gd name="connsiteX15" fmla="*/ 0 w 4601214"/>
                <a:gd name="connsiteY15" fmla="*/ 702475 h 1059670"/>
                <a:gd name="connsiteX0" fmla="*/ 0 w 4601213"/>
                <a:gd name="connsiteY0" fmla="*/ 702475 h 1059670"/>
                <a:gd name="connsiteX1" fmla="*/ 500067 w 4601213"/>
                <a:gd name="connsiteY1" fmla="*/ 273846 h 1059670"/>
                <a:gd name="connsiteX2" fmla="*/ 1000133 w 4601213"/>
                <a:gd name="connsiteY2" fmla="*/ 416722 h 1059670"/>
                <a:gd name="connsiteX3" fmla="*/ 1896665 w 4601213"/>
                <a:gd name="connsiteY3" fmla="*/ 420281 h 1059670"/>
                <a:gd name="connsiteX4" fmla="*/ 2214579 w 4601213"/>
                <a:gd name="connsiteY4" fmla="*/ 416724 h 1059670"/>
                <a:gd name="connsiteX5" fmla="*/ 2532494 w 4601213"/>
                <a:gd name="connsiteY5" fmla="*/ 420281 h 1059670"/>
                <a:gd name="connsiteX6" fmla="*/ 3286148 w 4601213"/>
                <a:gd name="connsiteY6" fmla="*/ 345284 h 1059670"/>
                <a:gd name="connsiteX7" fmla="*/ 3500462 w 4601213"/>
                <a:gd name="connsiteY7" fmla="*/ 59533 h 1059670"/>
                <a:gd name="connsiteX8" fmla="*/ 3786214 w 4601213"/>
                <a:gd name="connsiteY8" fmla="*/ 59532 h 1059670"/>
                <a:gd name="connsiteX9" fmla="*/ 3714776 w 4601213"/>
                <a:gd name="connsiteY9" fmla="*/ 416723 h 1059670"/>
                <a:gd name="connsiteX10" fmla="*/ 4357718 w 4601213"/>
                <a:gd name="connsiteY10" fmla="*/ 559598 h 1059670"/>
                <a:gd name="connsiteX11" fmla="*/ 2532493 w 4601213"/>
                <a:gd name="connsiteY11" fmla="*/ 1056113 h 1059670"/>
                <a:gd name="connsiteX12" fmla="*/ 2214579 w 4601213"/>
                <a:gd name="connsiteY12" fmla="*/ 1059670 h 1059670"/>
                <a:gd name="connsiteX13" fmla="*/ 1896664 w 4601213"/>
                <a:gd name="connsiteY13" fmla="*/ 1056113 h 1059670"/>
                <a:gd name="connsiteX14" fmla="*/ 71439 w 4601213"/>
                <a:gd name="connsiteY14" fmla="*/ 738196 h 1059670"/>
                <a:gd name="connsiteX15" fmla="*/ 0 w 4601213"/>
                <a:gd name="connsiteY15" fmla="*/ 702475 h 105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1213" h="1059670">
                  <a:moveTo>
                    <a:pt x="0" y="702475"/>
                  </a:moveTo>
                  <a:cubicBezTo>
                    <a:pt x="50697" y="671535"/>
                    <a:pt x="183956" y="320878"/>
                    <a:pt x="500067" y="273846"/>
                  </a:cubicBezTo>
                  <a:cubicBezTo>
                    <a:pt x="659853" y="206894"/>
                    <a:pt x="767367" y="392316"/>
                    <a:pt x="1000133" y="416722"/>
                  </a:cubicBezTo>
                  <a:cubicBezTo>
                    <a:pt x="1232899" y="441128"/>
                    <a:pt x="1687354" y="400954"/>
                    <a:pt x="1896665" y="420281"/>
                  </a:cubicBezTo>
                  <a:cubicBezTo>
                    <a:pt x="2001901" y="417913"/>
                    <a:pt x="2108166" y="416724"/>
                    <a:pt x="2214579" y="416724"/>
                  </a:cubicBezTo>
                  <a:cubicBezTo>
                    <a:pt x="2320992" y="416724"/>
                    <a:pt x="2353899" y="432188"/>
                    <a:pt x="2532494" y="420281"/>
                  </a:cubicBezTo>
                  <a:cubicBezTo>
                    <a:pt x="2711089" y="408374"/>
                    <a:pt x="3124820" y="405409"/>
                    <a:pt x="3286148" y="345284"/>
                  </a:cubicBezTo>
                  <a:cubicBezTo>
                    <a:pt x="3447476" y="285159"/>
                    <a:pt x="3417118" y="107158"/>
                    <a:pt x="3500462" y="59533"/>
                  </a:cubicBezTo>
                  <a:cubicBezTo>
                    <a:pt x="3583806" y="11908"/>
                    <a:pt x="3750495" y="0"/>
                    <a:pt x="3786214" y="59532"/>
                  </a:cubicBezTo>
                  <a:cubicBezTo>
                    <a:pt x="3821933" y="119064"/>
                    <a:pt x="3619525" y="333379"/>
                    <a:pt x="3714776" y="416723"/>
                  </a:cubicBezTo>
                  <a:cubicBezTo>
                    <a:pt x="3810027" y="500067"/>
                    <a:pt x="4601213" y="418246"/>
                    <a:pt x="4357718" y="559598"/>
                  </a:cubicBezTo>
                  <a:cubicBezTo>
                    <a:pt x="4357718" y="718725"/>
                    <a:pt x="3581603" y="1032508"/>
                    <a:pt x="2532493" y="1056113"/>
                  </a:cubicBezTo>
                  <a:cubicBezTo>
                    <a:pt x="2427257" y="1058481"/>
                    <a:pt x="2320992" y="1059670"/>
                    <a:pt x="2214579" y="1059670"/>
                  </a:cubicBezTo>
                  <a:cubicBezTo>
                    <a:pt x="2108166" y="1059670"/>
                    <a:pt x="2001900" y="1058481"/>
                    <a:pt x="1896664" y="1056113"/>
                  </a:cubicBezTo>
                  <a:cubicBezTo>
                    <a:pt x="847548" y="1032508"/>
                    <a:pt x="71431" y="897324"/>
                    <a:pt x="71439" y="738196"/>
                  </a:cubicBezTo>
                  <a:cubicBezTo>
                    <a:pt x="71439" y="738195"/>
                    <a:pt x="0" y="702476"/>
                    <a:pt x="0" y="70247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scene3d>
              <a:camera prst="orthographicFront">
                <a:rot lat="0" lon="11099976" rev="0"/>
              </a:camera>
              <a:lightRig rig="threePt" dir="t"/>
            </a:scene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6" name="Группа 91"/>
            <p:cNvGrpSpPr/>
            <p:nvPr/>
          </p:nvGrpSpPr>
          <p:grpSpPr>
            <a:xfrm>
              <a:off x="3418027" y="1952049"/>
              <a:ext cx="1863869" cy="2010072"/>
              <a:chOff x="3418027" y="1952049"/>
              <a:chExt cx="1863869" cy="2010072"/>
            </a:xfrm>
          </p:grpSpPr>
          <p:sp>
            <p:nvSpPr>
              <p:cNvPr id="97" name="Блок-схема: данные 96"/>
              <p:cNvSpPr/>
              <p:nvPr/>
            </p:nvSpPr>
            <p:spPr>
              <a:xfrm rot="14636176">
                <a:off x="3179530" y="2285428"/>
                <a:ext cx="1028834" cy="362076"/>
              </a:xfrm>
              <a:prstGeom prst="flowChartInputOutpu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>
                  <a:rot lat="0" lon="11099976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Правильный пятиугольник 97"/>
              <p:cNvSpPr/>
              <p:nvPr/>
            </p:nvSpPr>
            <p:spPr>
              <a:xfrm>
                <a:off x="4929190" y="2428868"/>
                <a:ext cx="352706" cy="324173"/>
              </a:xfrm>
              <a:prstGeom prst="pentagon">
                <a:avLst/>
              </a:prstGeom>
              <a:solidFill>
                <a:schemeClr val="tx1">
                  <a:lumMod val="8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>
                  <a:rot lat="0" lon="11099976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9" name="Блок-схема: данные 98"/>
              <p:cNvSpPr/>
              <p:nvPr/>
            </p:nvSpPr>
            <p:spPr>
              <a:xfrm rot="6963135">
                <a:off x="2969659" y="3052424"/>
                <a:ext cx="1358065" cy="461329"/>
              </a:xfrm>
              <a:prstGeom prst="flowChartInputOutpu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>
                  <a:rot lat="0" lon="11099976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Крест 99"/>
              <p:cNvSpPr/>
              <p:nvPr/>
            </p:nvSpPr>
            <p:spPr>
              <a:xfrm>
                <a:off x="4500562" y="2643182"/>
                <a:ext cx="357190" cy="357190"/>
              </a:xfrm>
              <a:prstGeom prst="plus">
                <a:avLst>
                  <a:gd name="adj" fmla="val 32800"/>
                </a:avLst>
              </a:prstGeom>
              <a:solidFill>
                <a:srgbClr val="080808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1" name="Группа 100"/>
          <p:cNvGrpSpPr/>
          <p:nvPr/>
        </p:nvGrpSpPr>
        <p:grpSpPr>
          <a:xfrm>
            <a:off x="428596" y="3786190"/>
            <a:ext cx="1143008" cy="905447"/>
            <a:chOff x="1928794" y="1952049"/>
            <a:chExt cx="3786214" cy="2010072"/>
          </a:xfrm>
        </p:grpSpPr>
        <p:sp>
          <p:nvSpPr>
            <p:cNvPr id="102" name="Полилиния 101"/>
            <p:cNvSpPr/>
            <p:nvPr/>
          </p:nvSpPr>
          <p:spPr>
            <a:xfrm>
              <a:off x="1928794" y="2171788"/>
              <a:ext cx="3786214" cy="961719"/>
            </a:xfrm>
            <a:custGeom>
              <a:avLst/>
              <a:gdLst>
                <a:gd name="connsiteX0" fmla="*/ 0 w 4286280"/>
                <a:gd name="connsiteY0" fmla="*/ 321471 h 642942"/>
                <a:gd name="connsiteX1" fmla="*/ 1825227 w 4286280"/>
                <a:gd name="connsiteY1" fmla="*/ 3559 h 642942"/>
                <a:gd name="connsiteX2" fmla="*/ 2143141 w 4286280"/>
                <a:gd name="connsiteY2" fmla="*/ 2 h 642942"/>
                <a:gd name="connsiteX3" fmla="*/ 2461056 w 4286280"/>
                <a:gd name="connsiteY3" fmla="*/ 3559 h 642942"/>
                <a:gd name="connsiteX4" fmla="*/ 4286281 w 4286280"/>
                <a:gd name="connsiteY4" fmla="*/ 321477 h 642942"/>
                <a:gd name="connsiteX5" fmla="*/ 2461055 w 4286280"/>
                <a:gd name="connsiteY5" fmla="*/ 639391 h 642942"/>
                <a:gd name="connsiteX6" fmla="*/ 2143141 w 4286280"/>
                <a:gd name="connsiteY6" fmla="*/ 642948 h 642942"/>
                <a:gd name="connsiteX7" fmla="*/ 1825226 w 4286280"/>
                <a:gd name="connsiteY7" fmla="*/ 639391 h 642942"/>
                <a:gd name="connsiteX8" fmla="*/ 1 w 4286280"/>
                <a:gd name="connsiteY8" fmla="*/ 321474 h 642942"/>
                <a:gd name="connsiteX9" fmla="*/ 0 w 4286280"/>
                <a:gd name="connsiteY9" fmla="*/ 321471 h 642942"/>
                <a:gd name="connsiteX0" fmla="*/ 7 w 4286300"/>
                <a:gd name="connsiteY0" fmla="*/ 445894 h 767371"/>
                <a:gd name="connsiteX1" fmla="*/ 428635 w 4286300"/>
                <a:gd name="connsiteY1" fmla="*/ 52985 h 767371"/>
                <a:gd name="connsiteX2" fmla="*/ 1825234 w 4286300"/>
                <a:gd name="connsiteY2" fmla="*/ 127982 h 767371"/>
                <a:gd name="connsiteX3" fmla="*/ 2143148 w 4286300"/>
                <a:gd name="connsiteY3" fmla="*/ 124425 h 767371"/>
                <a:gd name="connsiteX4" fmla="*/ 2461063 w 4286300"/>
                <a:gd name="connsiteY4" fmla="*/ 127982 h 767371"/>
                <a:gd name="connsiteX5" fmla="*/ 4286288 w 4286300"/>
                <a:gd name="connsiteY5" fmla="*/ 445900 h 767371"/>
                <a:gd name="connsiteX6" fmla="*/ 2461062 w 4286300"/>
                <a:gd name="connsiteY6" fmla="*/ 763814 h 767371"/>
                <a:gd name="connsiteX7" fmla="*/ 2143148 w 4286300"/>
                <a:gd name="connsiteY7" fmla="*/ 767371 h 767371"/>
                <a:gd name="connsiteX8" fmla="*/ 1825233 w 4286300"/>
                <a:gd name="connsiteY8" fmla="*/ 763814 h 767371"/>
                <a:gd name="connsiteX9" fmla="*/ 8 w 4286300"/>
                <a:gd name="connsiteY9" fmla="*/ 445897 h 767371"/>
                <a:gd name="connsiteX10" fmla="*/ 7 w 4286300"/>
                <a:gd name="connsiteY10" fmla="*/ 445894 h 767371"/>
                <a:gd name="connsiteX0" fmla="*/ 0 w 4357731"/>
                <a:gd name="connsiteY0" fmla="*/ 404223 h 761418"/>
                <a:gd name="connsiteX1" fmla="*/ 500066 w 4357731"/>
                <a:gd name="connsiteY1" fmla="*/ 47032 h 761418"/>
                <a:gd name="connsiteX2" fmla="*/ 1896665 w 4357731"/>
                <a:gd name="connsiteY2" fmla="*/ 122029 h 761418"/>
                <a:gd name="connsiteX3" fmla="*/ 2214579 w 4357731"/>
                <a:gd name="connsiteY3" fmla="*/ 118472 h 761418"/>
                <a:gd name="connsiteX4" fmla="*/ 2532494 w 4357731"/>
                <a:gd name="connsiteY4" fmla="*/ 122029 h 761418"/>
                <a:gd name="connsiteX5" fmla="*/ 4357719 w 4357731"/>
                <a:gd name="connsiteY5" fmla="*/ 439947 h 761418"/>
                <a:gd name="connsiteX6" fmla="*/ 2532493 w 4357731"/>
                <a:gd name="connsiteY6" fmla="*/ 757861 h 761418"/>
                <a:gd name="connsiteX7" fmla="*/ 2214579 w 4357731"/>
                <a:gd name="connsiteY7" fmla="*/ 761418 h 761418"/>
                <a:gd name="connsiteX8" fmla="*/ 1896664 w 4357731"/>
                <a:gd name="connsiteY8" fmla="*/ 757861 h 761418"/>
                <a:gd name="connsiteX9" fmla="*/ 71439 w 4357731"/>
                <a:gd name="connsiteY9" fmla="*/ 439944 h 761418"/>
                <a:gd name="connsiteX10" fmla="*/ 0 w 4357731"/>
                <a:gd name="connsiteY10" fmla="*/ 404223 h 761418"/>
                <a:gd name="connsiteX0" fmla="*/ 0 w 4357731"/>
                <a:gd name="connsiteY0" fmla="*/ 475661 h 832856"/>
                <a:gd name="connsiteX1" fmla="*/ 500067 w 4357731"/>
                <a:gd name="connsiteY1" fmla="*/ 47032 h 832856"/>
                <a:gd name="connsiteX2" fmla="*/ 1896665 w 4357731"/>
                <a:gd name="connsiteY2" fmla="*/ 193467 h 832856"/>
                <a:gd name="connsiteX3" fmla="*/ 2214579 w 4357731"/>
                <a:gd name="connsiteY3" fmla="*/ 189910 h 832856"/>
                <a:gd name="connsiteX4" fmla="*/ 2532494 w 4357731"/>
                <a:gd name="connsiteY4" fmla="*/ 193467 h 832856"/>
                <a:gd name="connsiteX5" fmla="*/ 4357719 w 4357731"/>
                <a:gd name="connsiteY5" fmla="*/ 511385 h 832856"/>
                <a:gd name="connsiteX6" fmla="*/ 2532493 w 4357731"/>
                <a:gd name="connsiteY6" fmla="*/ 829299 h 832856"/>
                <a:gd name="connsiteX7" fmla="*/ 2214579 w 4357731"/>
                <a:gd name="connsiteY7" fmla="*/ 832856 h 832856"/>
                <a:gd name="connsiteX8" fmla="*/ 1896664 w 4357731"/>
                <a:gd name="connsiteY8" fmla="*/ 829299 h 832856"/>
                <a:gd name="connsiteX9" fmla="*/ 71439 w 4357731"/>
                <a:gd name="connsiteY9" fmla="*/ 511382 h 832856"/>
                <a:gd name="connsiteX10" fmla="*/ 0 w 4357731"/>
                <a:gd name="connsiteY10" fmla="*/ 475661 h 832856"/>
                <a:gd name="connsiteX0" fmla="*/ 0 w 4357731"/>
                <a:gd name="connsiteY0" fmla="*/ 495581 h 852776"/>
                <a:gd name="connsiteX1" fmla="*/ 500067 w 4357731"/>
                <a:gd name="connsiteY1" fmla="*/ 66952 h 852776"/>
                <a:gd name="connsiteX2" fmla="*/ 1000133 w 4357731"/>
                <a:gd name="connsiteY2" fmla="*/ 209828 h 852776"/>
                <a:gd name="connsiteX3" fmla="*/ 1896665 w 4357731"/>
                <a:gd name="connsiteY3" fmla="*/ 213387 h 852776"/>
                <a:gd name="connsiteX4" fmla="*/ 2214579 w 4357731"/>
                <a:gd name="connsiteY4" fmla="*/ 209830 h 852776"/>
                <a:gd name="connsiteX5" fmla="*/ 2532494 w 4357731"/>
                <a:gd name="connsiteY5" fmla="*/ 213387 h 852776"/>
                <a:gd name="connsiteX6" fmla="*/ 4357719 w 4357731"/>
                <a:gd name="connsiteY6" fmla="*/ 531305 h 852776"/>
                <a:gd name="connsiteX7" fmla="*/ 2532493 w 4357731"/>
                <a:gd name="connsiteY7" fmla="*/ 849219 h 852776"/>
                <a:gd name="connsiteX8" fmla="*/ 2214579 w 4357731"/>
                <a:gd name="connsiteY8" fmla="*/ 852776 h 852776"/>
                <a:gd name="connsiteX9" fmla="*/ 1896664 w 4357731"/>
                <a:gd name="connsiteY9" fmla="*/ 849219 h 852776"/>
                <a:gd name="connsiteX10" fmla="*/ 71439 w 4357731"/>
                <a:gd name="connsiteY10" fmla="*/ 531302 h 852776"/>
                <a:gd name="connsiteX11" fmla="*/ 0 w 4357731"/>
                <a:gd name="connsiteY11" fmla="*/ 495581 h 852776"/>
                <a:gd name="connsiteX0" fmla="*/ 0 w 4530536"/>
                <a:gd name="connsiteY0" fmla="*/ 695929 h 1053124"/>
                <a:gd name="connsiteX1" fmla="*/ 500067 w 4530536"/>
                <a:gd name="connsiteY1" fmla="*/ 267300 h 1053124"/>
                <a:gd name="connsiteX2" fmla="*/ 1000133 w 4530536"/>
                <a:gd name="connsiteY2" fmla="*/ 410176 h 1053124"/>
                <a:gd name="connsiteX3" fmla="*/ 1896665 w 4530536"/>
                <a:gd name="connsiteY3" fmla="*/ 413735 h 1053124"/>
                <a:gd name="connsiteX4" fmla="*/ 2214579 w 4530536"/>
                <a:gd name="connsiteY4" fmla="*/ 410178 h 1053124"/>
                <a:gd name="connsiteX5" fmla="*/ 2532494 w 4530536"/>
                <a:gd name="connsiteY5" fmla="*/ 413735 h 1053124"/>
                <a:gd name="connsiteX6" fmla="*/ 3643339 w 4530536"/>
                <a:gd name="connsiteY6" fmla="*/ 52986 h 1053124"/>
                <a:gd name="connsiteX7" fmla="*/ 4357719 w 4530536"/>
                <a:gd name="connsiteY7" fmla="*/ 731653 h 1053124"/>
                <a:gd name="connsiteX8" fmla="*/ 2532493 w 4530536"/>
                <a:gd name="connsiteY8" fmla="*/ 1049567 h 1053124"/>
                <a:gd name="connsiteX9" fmla="*/ 2214579 w 4530536"/>
                <a:gd name="connsiteY9" fmla="*/ 1053124 h 1053124"/>
                <a:gd name="connsiteX10" fmla="*/ 1896664 w 4530536"/>
                <a:gd name="connsiteY10" fmla="*/ 1049567 h 1053124"/>
                <a:gd name="connsiteX11" fmla="*/ 71439 w 4530536"/>
                <a:gd name="connsiteY11" fmla="*/ 731650 h 1053124"/>
                <a:gd name="connsiteX12" fmla="*/ 0 w 4530536"/>
                <a:gd name="connsiteY12" fmla="*/ 695929 h 1053124"/>
                <a:gd name="connsiteX0" fmla="*/ 0 w 4530536"/>
                <a:gd name="connsiteY0" fmla="*/ 708429 h 1065624"/>
                <a:gd name="connsiteX1" fmla="*/ 500067 w 4530536"/>
                <a:gd name="connsiteY1" fmla="*/ 279800 h 1065624"/>
                <a:gd name="connsiteX2" fmla="*/ 1000133 w 4530536"/>
                <a:gd name="connsiteY2" fmla="*/ 422676 h 1065624"/>
                <a:gd name="connsiteX3" fmla="*/ 1896665 w 4530536"/>
                <a:gd name="connsiteY3" fmla="*/ 426235 h 1065624"/>
                <a:gd name="connsiteX4" fmla="*/ 2214579 w 4530536"/>
                <a:gd name="connsiteY4" fmla="*/ 422678 h 1065624"/>
                <a:gd name="connsiteX5" fmla="*/ 2532494 w 4530536"/>
                <a:gd name="connsiteY5" fmla="*/ 426235 h 1065624"/>
                <a:gd name="connsiteX6" fmla="*/ 3286148 w 4530536"/>
                <a:gd name="connsiteY6" fmla="*/ 351238 h 1065624"/>
                <a:gd name="connsiteX7" fmla="*/ 3643339 w 4530536"/>
                <a:gd name="connsiteY7" fmla="*/ 65486 h 1065624"/>
                <a:gd name="connsiteX8" fmla="*/ 4357719 w 4530536"/>
                <a:gd name="connsiteY8" fmla="*/ 744153 h 1065624"/>
                <a:gd name="connsiteX9" fmla="*/ 2532493 w 4530536"/>
                <a:gd name="connsiteY9" fmla="*/ 1062067 h 1065624"/>
                <a:gd name="connsiteX10" fmla="*/ 2214579 w 4530536"/>
                <a:gd name="connsiteY10" fmla="*/ 1065624 h 1065624"/>
                <a:gd name="connsiteX11" fmla="*/ 1896664 w 4530536"/>
                <a:gd name="connsiteY11" fmla="*/ 1062067 h 1065624"/>
                <a:gd name="connsiteX12" fmla="*/ 71439 w 4530536"/>
                <a:gd name="connsiteY12" fmla="*/ 744150 h 1065624"/>
                <a:gd name="connsiteX13" fmla="*/ 0 w 4530536"/>
                <a:gd name="connsiteY13" fmla="*/ 708429 h 1065624"/>
                <a:gd name="connsiteX0" fmla="*/ 0 w 4557040"/>
                <a:gd name="connsiteY0" fmla="*/ 756054 h 1113249"/>
                <a:gd name="connsiteX1" fmla="*/ 500067 w 4557040"/>
                <a:gd name="connsiteY1" fmla="*/ 327425 h 1113249"/>
                <a:gd name="connsiteX2" fmla="*/ 1000133 w 4557040"/>
                <a:gd name="connsiteY2" fmla="*/ 470301 h 1113249"/>
                <a:gd name="connsiteX3" fmla="*/ 1896665 w 4557040"/>
                <a:gd name="connsiteY3" fmla="*/ 473860 h 1113249"/>
                <a:gd name="connsiteX4" fmla="*/ 2214579 w 4557040"/>
                <a:gd name="connsiteY4" fmla="*/ 470303 h 1113249"/>
                <a:gd name="connsiteX5" fmla="*/ 2532494 w 4557040"/>
                <a:gd name="connsiteY5" fmla="*/ 473860 h 1113249"/>
                <a:gd name="connsiteX6" fmla="*/ 3286148 w 4557040"/>
                <a:gd name="connsiteY6" fmla="*/ 398863 h 1113249"/>
                <a:gd name="connsiteX7" fmla="*/ 3643339 w 4557040"/>
                <a:gd name="connsiteY7" fmla="*/ 113111 h 1113249"/>
                <a:gd name="connsiteX8" fmla="*/ 3786214 w 4557040"/>
                <a:gd name="connsiteY8" fmla="*/ 113111 h 1113249"/>
                <a:gd name="connsiteX9" fmla="*/ 4357719 w 4557040"/>
                <a:gd name="connsiteY9" fmla="*/ 791778 h 1113249"/>
                <a:gd name="connsiteX10" fmla="*/ 2532493 w 4557040"/>
                <a:gd name="connsiteY10" fmla="*/ 1109692 h 1113249"/>
                <a:gd name="connsiteX11" fmla="*/ 2214579 w 4557040"/>
                <a:gd name="connsiteY11" fmla="*/ 1113249 h 1113249"/>
                <a:gd name="connsiteX12" fmla="*/ 1896664 w 4557040"/>
                <a:gd name="connsiteY12" fmla="*/ 1109692 h 1113249"/>
                <a:gd name="connsiteX13" fmla="*/ 71439 w 4557040"/>
                <a:gd name="connsiteY13" fmla="*/ 791775 h 1113249"/>
                <a:gd name="connsiteX14" fmla="*/ 0 w 4557040"/>
                <a:gd name="connsiteY14" fmla="*/ 756054 h 1113249"/>
                <a:gd name="connsiteX0" fmla="*/ 0 w 4557040"/>
                <a:gd name="connsiteY0" fmla="*/ 756054 h 1113249"/>
                <a:gd name="connsiteX1" fmla="*/ 500067 w 4557040"/>
                <a:gd name="connsiteY1" fmla="*/ 327425 h 1113249"/>
                <a:gd name="connsiteX2" fmla="*/ 1000133 w 4557040"/>
                <a:gd name="connsiteY2" fmla="*/ 470301 h 1113249"/>
                <a:gd name="connsiteX3" fmla="*/ 1896665 w 4557040"/>
                <a:gd name="connsiteY3" fmla="*/ 473860 h 1113249"/>
                <a:gd name="connsiteX4" fmla="*/ 2214579 w 4557040"/>
                <a:gd name="connsiteY4" fmla="*/ 470303 h 1113249"/>
                <a:gd name="connsiteX5" fmla="*/ 2532494 w 4557040"/>
                <a:gd name="connsiteY5" fmla="*/ 473860 h 1113249"/>
                <a:gd name="connsiteX6" fmla="*/ 3286148 w 4557040"/>
                <a:gd name="connsiteY6" fmla="*/ 398863 h 1113249"/>
                <a:gd name="connsiteX7" fmla="*/ 3500462 w 4557040"/>
                <a:gd name="connsiteY7" fmla="*/ 113112 h 1113249"/>
                <a:gd name="connsiteX8" fmla="*/ 3786214 w 4557040"/>
                <a:gd name="connsiteY8" fmla="*/ 113111 h 1113249"/>
                <a:gd name="connsiteX9" fmla="*/ 4357719 w 4557040"/>
                <a:gd name="connsiteY9" fmla="*/ 791778 h 1113249"/>
                <a:gd name="connsiteX10" fmla="*/ 2532493 w 4557040"/>
                <a:gd name="connsiteY10" fmla="*/ 1109692 h 1113249"/>
                <a:gd name="connsiteX11" fmla="*/ 2214579 w 4557040"/>
                <a:gd name="connsiteY11" fmla="*/ 1113249 h 1113249"/>
                <a:gd name="connsiteX12" fmla="*/ 1896664 w 4557040"/>
                <a:gd name="connsiteY12" fmla="*/ 1109692 h 1113249"/>
                <a:gd name="connsiteX13" fmla="*/ 71439 w 4557040"/>
                <a:gd name="connsiteY13" fmla="*/ 791775 h 1113249"/>
                <a:gd name="connsiteX14" fmla="*/ 0 w 4557040"/>
                <a:gd name="connsiteY14" fmla="*/ 756054 h 1113249"/>
                <a:gd name="connsiteX0" fmla="*/ 0 w 4601214"/>
                <a:gd name="connsiteY0" fmla="*/ 702475 h 1059670"/>
                <a:gd name="connsiteX1" fmla="*/ 500067 w 4601214"/>
                <a:gd name="connsiteY1" fmla="*/ 273846 h 1059670"/>
                <a:gd name="connsiteX2" fmla="*/ 1000133 w 4601214"/>
                <a:gd name="connsiteY2" fmla="*/ 416722 h 1059670"/>
                <a:gd name="connsiteX3" fmla="*/ 1896665 w 4601214"/>
                <a:gd name="connsiteY3" fmla="*/ 420281 h 1059670"/>
                <a:gd name="connsiteX4" fmla="*/ 2214579 w 4601214"/>
                <a:gd name="connsiteY4" fmla="*/ 416724 h 1059670"/>
                <a:gd name="connsiteX5" fmla="*/ 2532494 w 4601214"/>
                <a:gd name="connsiteY5" fmla="*/ 420281 h 1059670"/>
                <a:gd name="connsiteX6" fmla="*/ 3286148 w 4601214"/>
                <a:gd name="connsiteY6" fmla="*/ 345284 h 1059670"/>
                <a:gd name="connsiteX7" fmla="*/ 3500462 w 4601214"/>
                <a:gd name="connsiteY7" fmla="*/ 59533 h 1059670"/>
                <a:gd name="connsiteX8" fmla="*/ 3786214 w 4601214"/>
                <a:gd name="connsiteY8" fmla="*/ 59532 h 1059670"/>
                <a:gd name="connsiteX9" fmla="*/ 3714776 w 4601214"/>
                <a:gd name="connsiteY9" fmla="*/ 416723 h 1059670"/>
                <a:gd name="connsiteX10" fmla="*/ 4357719 w 4601214"/>
                <a:gd name="connsiteY10" fmla="*/ 738199 h 1059670"/>
                <a:gd name="connsiteX11" fmla="*/ 2532493 w 4601214"/>
                <a:gd name="connsiteY11" fmla="*/ 1056113 h 1059670"/>
                <a:gd name="connsiteX12" fmla="*/ 2214579 w 4601214"/>
                <a:gd name="connsiteY12" fmla="*/ 1059670 h 1059670"/>
                <a:gd name="connsiteX13" fmla="*/ 1896664 w 4601214"/>
                <a:gd name="connsiteY13" fmla="*/ 1056113 h 1059670"/>
                <a:gd name="connsiteX14" fmla="*/ 71439 w 4601214"/>
                <a:gd name="connsiteY14" fmla="*/ 738196 h 1059670"/>
                <a:gd name="connsiteX15" fmla="*/ 0 w 4601214"/>
                <a:gd name="connsiteY15" fmla="*/ 702475 h 1059670"/>
                <a:gd name="connsiteX0" fmla="*/ 0 w 4601213"/>
                <a:gd name="connsiteY0" fmla="*/ 702475 h 1059670"/>
                <a:gd name="connsiteX1" fmla="*/ 500067 w 4601213"/>
                <a:gd name="connsiteY1" fmla="*/ 273846 h 1059670"/>
                <a:gd name="connsiteX2" fmla="*/ 1000133 w 4601213"/>
                <a:gd name="connsiteY2" fmla="*/ 416722 h 1059670"/>
                <a:gd name="connsiteX3" fmla="*/ 1896665 w 4601213"/>
                <a:gd name="connsiteY3" fmla="*/ 420281 h 1059670"/>
                <a:gd name="connsiteX4" fmla="*/ 2214579 w 4601213"/>
                <a:gd name="connsiteY4" fmla="*/ 416724 h 1059670"/>
                <a:gd name="connsiteX5" fmla="*/ 2532494 w 4601213"/>
                <a:gd name="connsiteY5" fmla="*/ 420281 h 1059670"/>
                <a:gd name="connsiteX6" fmla="*/ 3286148 w 4601213"/>
                <a:gd name="connsiteY6" fmla="*/ 345284 h 1059670"/>
                <a:gd name="connsiteX7" fmla="*/ 3500462 w 4601213"/>
                <a:gd name="connsiteY7" fmla="*/ 59533 h 1059670"/>
                <a:gd name="connsiteX8" fmla="*/ 3786214 w 4601213"/>
                <a:gd name="connsiteY8" fmla="*/ 59532 h 1059670"/>
                <a:gd name="connsiteX9" fmla="*/ 3714776 w 4601213"/>
                <a:gd name="connsiteY9" fmla="*/ 416723 h 1059670"/>
                <a:gd name="connsiteX10" fmla="*/ 4357718 w 4601213"/>
                <a:gd name="connsiteY10" fmla="*/ 559598 h 1059670"/>
                <a:gd name="connsiteX11" fmla="*/ 2532493 w 4601213"/>
                <a:gd name="connsiteY11" fmla="*/ 1056113 h 1059670"/>
                <a:gd name="connsiteX12" fmla="*/ 2214579 w 4601213"/>
                <a:gd name="connsiteY12" fmla="*/ 1059670 h 1059670"/>
                <a:gd name="connsiteX13" fmla="*/ 1896664 w 4601213"/>
                <a:gd name="connsiteY13" fmla="*/ 1056113 h 1059670"/>
                <a:gd name="connsiteX14" fmla="*/ 71439 w 4601213"/>
                <a:gd name="connsiteY14" fmla="*/ 738196 h 1059670"/>
                <a:gd name="connsiteX15" fmla="*/ 0 w 4601213"/>
                <a:gd name="connsiteY15" fmla="*/ 702475 h 105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1213" h="1059670">
                  <a:moveTo>
                    <a:pt x="0" y="702475"/>
                  </a:moveTo>
                  <a:cubicBezTo>
                    <a:pt x="50697" y="671535"/>
                    <a:pt x="183956" y="320878"/>
                    <a:pt x="500067" y="273846"/>
                  </a:cubicBezTo>
                  <a:cubicBezTo>
                    <a:pt x="659853" y="206894"/>
                    <a:pt x="767367" y="392316"/>
                    <a:pt x="1000133" y="416722"/>
                  </a:cubicBezTo>
                  <a:cubicBezTo>
                    <a:pt x="1232899" y="441128"/>
                    <a:pt x="1687354" y="400954"/>
                    <a:pt x="1896665" y="420281"/>
                  </a:cubicBezTo>
                  <a:cubicBezTo>
                    <a:pt x="2001901" y="417913"/>
                    <a:pt x="2108166" y="416724"/>
                    <a:pt x="2214579" y="416724"/>
                  </a:cubicBezTo>
                  <a:cubicBezTo>
                    <a:pt x="2320992" y="416724"/>
                    <a:pt x="2353899" y="432188"/>
                    <a:pt x="2532494" y="420281"/>
                  </a:cubicBezTo>
                  <a:cubicBezTo>
                    <a:pt x="2711089" y="408374"/>
                    <a:pt x="3124820" y="405409"/>
                    <a:pt x="3286148" y="345284"/>
                  </a:cubicBezTo>
                  <a:cubicBezTo>
                    <a:pt x="3447476" y="285159"/>
                    <a:pt x="3417118" y="107158"/>
                    <a:pt x="3500462" y="59533"/>
                  </a:cubicBezTo>
                  <a:cubicBezTo>
                    <a:pt x="3583806" y="11908"/>
                    <a:pt x="3750495" y="0"/>
                    <a:pt x="3786214" y="59532"/>
                  </a:cubicBezTo>
                  <a:cubicBezTo>
                    <a:pt x="3821933" y="119064"/>
                    <a:pt x="3619525" y="333379"/>
                    <a:pt x="3714776" y="416723"/>
                  </a:cubicBezTo>
                  <a:cubicBezTo>
                    <a:pt x="3810027" y="500067"/>
                    <a:pt x="4601213" y="418246"/>
                    <a:pt x="4357718" y="559598"/>
                  </a:cubicBezTo>
                  <a:cubicBezTo>
                    <a:pt x="4357718" y="718725"/>
                    <a:pt x="3581603" y="1032508"/>
                    <a:pt x="2532493" y="1056113"/>
                  </a:cubicBezTo>
                  <a:cubicBezTo>
                    <a:pt x="2427257" y="1058481"/>
                    <a:pt x="2320992" y="1059670"/>
                    <a:pt x="2214579" y="1059670"/>
                  </a:cubicBezTo>
                  <a:cubicBezTo>
                    <a:pt x="2108166" y="1059670"/>
                    <a:pt x="2001900" y="1058481"/>
                    <a:pt x="1896664" y="1056113"/>
                  </a:cubicBezTo>
                  <a:cubicBezTo>
                    <a:pt x="847548" y="1032508"/>
                    <a:pt x="71431" y="897324"/>
                    <a:pt x="71439" y="738196"/>
                  </a:cubicBezTo>
                  <a:cubicBezTo>
                    <a:pt x="71439" y="738195"/>
                    <a:pt x="0" y="702476"/>
                    <a:pt x="0" y="70247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scene3d>
              <a:camera prst="orthographicFront">
                <a:rot lat="0" lon="11099976" rev="0"/>
              </a:camera>
              <a:lightRig rig="threePt" dir="t"/>
            </a:scene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3" name="Группа 91"/>
            <p:cNvGrpSpPr/>
            <p:nvPr/>
          </p:nvGrpSpPr>
          <p:grpSpPr>
            <a:xfrm>
              <a:off x="3418027" y="1952049"/>
              <a:ext cx="1863869" cy="2010072"/>
              <a:chOff x="3418027" y="1952049"/>
              <a:chExt cx="1863869" cy="2010072"/>
            </a:xfrm>
          </p:grpSpPr>
          <p:sp>
            <p:nvSpPr>
              <p:cNvPr id="104" name="Блок-схема: данные 103"/>
              <p:cNvSpPr/>
              <p:nvPr/>
            </p:nvSpPr>
            <p:spPr>
              <a:xfrm rot="14636176">
                <a:off x="3179530" y="2285428"/>
                <a:ext cx="1028834" cy="362076"/>
              </a:xfrm>
              <a:prstGeom prst="flowChartInputOutpu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>
                  <a:rot lat="0" lon="11099976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" name="Правильный пятиугольник 104"/>
              <p:cNvSpPr/>
              <p:nvPr/>
            </p:nvSpPr>
            <p:spPr>
              <a:xfrm>
                <a:off x="4929190" y="2428868"/>
                <a:ext cx="352706" cy="324173"/>
              </a:xfrm>
              <a:prstGeom prst="pentagon">
                <a:avLst/>
              </a:prstGeom>
              <a:solidFill>
                <a:schemeClr val="tx1">
                  <a:lumMod val="8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>
                  <a:rot lat="0" lon="11099976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6" name="Блок-схема: данные 105"/>
              <p:cNvSpPr/>
              <p:nvPr/>
            </p:nvSpPr>
            <p:spPr>
              <a:xfrm rot="6963135">
                <a:off x="2969659" y="3052424"/>
                <a:ext cx="1358065" cy="461329"/>
              </a:xfrm>
              <a:prstGeom prst="flowChartInputOutpu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>
                  <a:rot lat="0" lon="11099976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" name="Крест 106"/>
              <p:cNvSpPr/>
              <p:nvPr/>
            </p:nvSpPr>
            <p:spPr>
              <a:xfrm>
                <a:off x="4500562" y="2643182"/>
                <a:ext cx="357190" cy="357190"/>
              </a:xfrm>
              <a:prstGeom prst="plus">
                <a:avLst>
                  <a:gd name="adj" fmla="val 32800"/>
                </a:avLst>
              </a:prstGeom>
              <a:solidFill>
                <a:srgbClr val="080808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8" name="Группа 107"/>
          <p:cNvGrpSpPr/>
          <p:nvPr/>
        </p:nvGrpSpPr>
        <p:grpSpPr>
          <a:xfrm>
            <a:off x="2071670" y="142852"/>
            <a:ext cx="4786346" cy="642942"/>
            <a:chOff x="2071670" y="285728"/>
            <a:chExt cx="4786346" cy="642942"/>
          </a:xfrm>
        </p:grpSpPr>
        <p:sp>
          <p:nvSpPr>
            <p:cNvPr id="109" name="Лента лицом вниз 108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000364" y="428604"/>
              <a:ext cx="2857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Задача 6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14282" y="785794"/>
            <a:ext cx="87864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Максимальная скорость “ЯК-3” была720 км/ч, а немецкого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истребителя “Мессершмидт-109” в 1,2 раза  меньше скорости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“ЯК-3” и на 30 км/ч больше другого истребителя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“Фокке-Вульф-190-А”. Найдите скорости немецких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стребителей 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32-конечная звезда 111"/>
          <p:cNvSpPr/>
          <p:nvPr/>
        </p:nvSpPr>
        <p:spPr>
          <a:xfrm>
            <a:off x="5286380" y="2428868"/>
            <a:ext cx="571504" cy="571504"/>
          </a:xfrm>
          <a:prstGeom prst="star32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Облако 112"/>
          <p:cNvSpPr/>
          <p:nvPr/>
        </p:nvSpPr>
        <p:spPr>
          <a:xfrm>
            <a:off x="2285984" y="2357430"/>
            <a:ext cx="1500198" cy="500066"/>
          </a:xfrm>
          <a:prstGeom prst="cloud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Облако 113"/>
          <p:cNvSpPr/>
          <p:nvPr/>
        </p:nvSpPr>
        <p:spPr>
          <a:xfrm>
            <a:off x="4000496" y="2428868"/>
            <a:ext cx="1500198" cy="500066"/>
          </a:xfrm>
          <a:prstGeom prst="cloud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8" name="Группа 117"/>
          <p:cNvGrpSpPr/>
          <p:nvPr/>
        </p:nvGrpSpPr>
        <p:grpSpPr>
          <a:xfrm>
            <a:off x="8143900" y="5143512"/>
            <a:ext cx="642942" cy="928694"/>
            <a:chOff x="2857488" y="714356"/>
            <a:chExt cx="1785950" cy="3074427"/>
          </a:xfrm>
        </p:grpSpPr>
        <p:grpSp>
          <p:nvGrpSpPr>
            <p:cNvPr id="119" name="Группа 194"/>
            <p:cNvGrpSpPr/>
            <p:nvPr/>
          </p:nvGrpSpPr>
          <p:grpSpPr>
            <a:xfrm>
              <a:off x="3200995" y="2203865"/>
              <a:ext cx="1165481" cy="1584918"/>
              <a:chOff x="3200995" y="2203865"/>
              <a:chExt cx="1165481" cy="1584918"/>
            </a:xfrm>
          </p:grpSpPr>
          <p:sp>
            <p:nvSpPr>
              <p:cNvPr id="137" name="Полилиния 136"/>
              <p:cNvSpPr/>
              <p:nvPr/>
            </p:nvSpPr>
            <p:spPr>
              <a:xfrm rot="20624813">
                <a:off x="3707573" y="2203865"/>
                <a:ext cx="658903" cy="1574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" name="Полилиния 137"/>
              <p:cNvSpPr/>
              <p:nvPr/>
            </p:nvSpPr>
            <p:spPr>
              <a:xfrm rot="975187" flipH="1">
                <a:off x="3200995" y="2268777"/>
                <a:ext cx="604524" cy="1520006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0" name="Группа 193"/>
            <p:cNvGrpSpPr/>
            <p:nvPr/>
          </p:nvGrpSpPr>
          <p:grpSpPr>
            <a:xfrm>
              <a:off x="2857488" y="714355"/>
              <a:ext cx="1785951" cy="2931099"/>
              <a:chOff x="1428728" y="1043243"/>
              <a:chExt cx="3662748" cy="5531175"/>
            </a:xfrm>
          </p:grpSpPr>
          <p:sp>
            <p:nvSpPr>
              <p:cNvPr id="121" name="Полилиния 120"/>
              <p:cNvSpPr/>
              <p:nvPr/>
            </p:nvSpPr>
            <p:spPr>
              <a:xfrm rot="1265403" flipH="1">
                <a:off x="1428728" y="3564108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 rot="20279131">
                <a:off x="4019906" y="3563226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 rot="759053" flipH="1">
                <a:off x="2025464" y="2267052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 rot="20727928">
                <a:off x="3569618" y="1915354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 rot="495146" flipH="1">
                <a:off x="2062197" y="3247702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 flipH="1">
                <a:off x="2566083" y="1257557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>
                <a:off x="3066149" y="1043243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 rot="21104854">
                <a:off x="3276643" y="2819074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" name="Пятно 2 128"/>
              <p:cNvSpPr/>
              <p:nvPr/>
            </p:nvSpPr>
            <p:spPr>
              <a:xfrm>
                <a:off x="2208893" y="5758151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" name="Пятно 2 129"/>
              <p:cNvSpPr/>
              <p:nvPr/>
            </p:nvSpPr>
            <p:spPr>
              <a:xfrm>
                <a:off x="2923273" y="5186647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" name="Пятно 2 130"/>
              <p:cNvSpPr/>
              <p:nvPr/>
            </p:nvSpPr>
            <p:spPr>
              <a:xfrm>
                <a:off x="4423471" y="4543705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" name="Пятно 2 131"/>
              <p:cNvSpPr/>
              <p:nvPr/>
            </p:nvSpPr>
            <p:spPr>
              <a:xfrm>
                <a:off x="3994843" y="6258217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" name="Пятно 2 132"/>
              <p:cNvSpPr/>
              <p:nvPr/>
            </p:nvSpPr>
            <p:spPr>
              <a:xfrm>
                <a:off x="2566083" y="3615011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" name="Пятно 2 133"/>
              <p:cNvSpPr/>
              <p:nvPr/>
            </p:nvSpPr>
            <p:spPr>
              <a:xfrm>
                <a:off x="3780529" y="2972069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5" name="Пятно 2 134"/>
              <p:cNvSpPr/>
              <p:nvPr/>
            </p:nvSpPr>
            <p:spPr>
              <a:xfrm>
                <a:off x="3280463" y="1686185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" name="Пятно 2 135"/>
              <p:cNvSpPr/>
              <p:nvPr/>
            </p:nvSpPr>
            <p:spPr>
              <a:xfrm>
                <a:off x="3500430" y="4071942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39" name="Группа 138"/>
          <p:cNvGrpSpPr/>
          <p:nvPr/>
        </p:nvGrpSpPr>
        <p:grpSpPr>
          <a:xfrm>
            <a:off x="7572396" y="4929198"/>
            <a:ext cx="642942" cy="928694"/>
            <a:chOff x="2857488" y="714356"/>
            <a:chExt cx="1785950" cy="3074427"/>
          </a:xfrm>
        </p:grpSpPr>
        <p:grpSp>
          <p:nvGrpSpPr>
            <p:cNvPr id="140" name="Группа 194"/>
            <p:cNvGrpSpPr/>
            <p:nvPr/>
          </p:nvGrpSpPr>
          <p:grpSpPr>
            <a:xfrm>
              <a:off x="3200995" y="2203865"/>
              <a:ext cx="1165481" cy="1584918"/>
              <a:chOff x="3200995" y="2203865"/>
              <a:chExt cx="1165481" cy="1584918"/>
            </a:xfrm>
          </p:grpSpPr>
          <p:sp>
            <p:nvSpPr>
              <p:cNvPr id="158" name="Полилиния 157"/>
              <p:cNvSpPr/>
              <p:nvPr/>
            </p:nvSpPr>
            <p:spPr>
              <a:xfrm rot="20624813">
                <a:off x="3707573" y="2203865"/>
                <a:ext cx="658903" cy="1574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9" name="Полилиния 158"/>
              <p:cNvSpPr/>
              <p:nvPr/>
            </p:nvSpPr>
            <p:spPr>
              <a:xfrm rot="975187" flipH="1">
                <a:off x="3200995" y="2268777"/>
                <a:ext cx="604524" cy="1520006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1" name="Группа 193"/>
            <p:cNvGrpSpPr/>
            <p:nvPr/>
          </p:nvGrpSpPr>
          <p:grpSpPr>
            <a:xfrm>
              <a:off x="2857488" y="714355"/>
              <a:ext cx="1785951" cy="2931099"/>
              <a:chOff x="1428728" y="1043243"/>
              <a:chExt cx="3662748" cy="5531175"/>
            </a:xfrm>
          </p:grpSpPr>
          <p:sp>
            <p:nvSpPr>
              <p:cNvPr id="142" name="Полилиния 141"/>
              <p:cNvSpPr/>
              <p:nvPr/>
            </p:nvSpPr>
            <p:spPr>
              <a:xfrm rot="1265403" flipH="1">
                <a:off x="1428728" y="3564108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3" name="Полилиния 142"/>
              <p:cNvSpPr/>
              <p:nvPr/>
            </p:nvSpPr>
            <p:spPr>
              <a:xfrm rot="20279131">
                <a:off x="4019906" y="3563226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4" name="Полилиния 143"/>
              <p:cNvSpPr/>
              <p:nvPr/>
            </p:nvSpPr>
            <p:spPr>
              <a:xfrm rot="759053" flipH="1">
                <a:off x="2025464" y="2267052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5" name="Полилиния 144"/>
              <p:cNvSpPr/>
              <p:nvPr/>
            </p:nvSpPr>
            <p:spPr>
              <a:xfrm rot="20727928">
                <a:off x="3569618" y="1915354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6" name="Полилиния 145"/>
              <p:cNvSpPr/>
              <p:nvPr/>
            </p:nvSpPr>
            <p:spPr>
              <a:xfrm rot="495146" flipH="1">
                <a:off x="2062197" y="3247702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7" name="Полилиния 146"/>
              <p:cNvSpPr/>
              <p:nvPr/>
            </p:nvSpPr>
            <p:spPr>
              <a:xfrm flipH="1">
                <a:off x="2566083" y="1257557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8" name="Полилиния 147"/>
              <p:cNvSpPr/>
              <p:nvPr/>
            </p:nvSpPr>
            <p:spPr>
              <a:xfrm>
                <a:off x="3066149" y="1043243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9" name="Полилиния 148"/>
              <p:cNvSpPr/>
              <p:nvPr/>
            </p:nvSpPr>
            <p:spPr>
              <a:xfrm rot="21104854">
                <a:off x="3276643" y="2819074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0" name="Пятно 2 149"/>
              <p:cNvSpPr/>
              <p:nvPr/>
            </p:nvSpPr>
            <p:spPr>
              <a:xfrm>
                <a:off x="2208893" y="5758151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1" name="Пятно 2 150"/>
              <p:cNvSpPr/>
              <p:nvPr/>
            </p:nvSpPr>
            <p:spPr>
              <a:xfrm>
                <a:off x="2923273" y="5186647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2" name="Пятно 2 151"/>
              <p:cNvSpPr/>
              <p:nvPr/>
            </p:nvSpPr>
            <p:spPr>
              <a:xfrm>
                <a:off x="4423471" y="4543705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3" name="Пятно 2 152"/>
              <p:cNvSpPr/>
              <p:nvPr/>
            </p:nvSpPr>
            <p:spPr>
              <a:xfrm>
                <a:off x="3994843" y="6258217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ятно 2 153"/>
              <p:cNvSpPr/>
              <p:nvPr/>
            </p:nvSpPr>
            <p:spPr>
              <a:xfrm>
                <a:off x="2566083" y="3615011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ятно 2 154"/>
              <p:cNvSpPr/>
              <p:nvPr/>
            </p:nvSpPr>
            <p:spPr>
              <a:xfrm>
                <a:off x="3780529" y="2972069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6" name="Пятно 2 155"/>
              <p:cNvSpPr/>
              <p:nvPr/>
            </p:nvSpPr>
            <p:spPr>
              <a:xfrm>
                <a:off x="3280463" y="1686185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ятно 2 156"/>
              <p:cNvSpPr/>
              <p:nvPr/>
            </p:nvSpPr>
            <p:spPr>
              <a:xfrm>
                <a:off x="3500430" y="4071942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60" name="Группа 159"/>
          <p:cNvGrpSpPr/>
          <p:nvPr/>
        </p:nvGrpSpPr>
        <p:grpSpPr>
          <a:xfrm>
            <a:off x="4286248" y="4786322"/>
            <a:ext cx="642942" cy="928694"/>
            <a:chOff x="2857488" y="714356"/>
            <a:chExt cx="1785950" cy="3074427"/>
          </a:xfrm>
        </p:grpSpPr>
        <p:grpSp>
          <p:nvGrpSpPr>
            <p:cNvPr id="161" name="Группа 194"/>
            <p:cNvGrpSpPr/>
            <p:nvPr/>
          </p:nvGrpSpPr>
          <p:grpSpPr>
            <a:xfrm>
              <a:off x="3200995" y="2203865"/>
              <a:ext cx="1165481" cy="1584918"/>
              <a:chOff x="3200995" y="2203865"/>
              <a:chExt cx="1165481" cy="1584918"/>
            </a:xfrm>
          </p:grpSpPr>
          <p:sp>
            <p:nvSpPr>
              <p:cNvPr id="179" name="Полилиния 178"/>
              <p:cNvSpPr/>
              <p:nvPr/>
            </p:nvSpPr>
            <p:spPr>
              <a:xfrm rot="20624813">
                <a:off x="3707573" y="2203865"/>
                <a:ext cx="658903" cy="1574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Полилиния 179"/>
              <p:cNvSpPr/>
              <p:nvPr/>
            </p:nvSpPr>
            <p:spPr>
              <a:xfrm rot="975187" flipH="1">
                <a:off x="3200995" y="2268777"/>
                <a:ext cx="604524" cy="1520006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2" name="Группа 193"/>
            <p:cNvGrpSpPr/>
            <p:nvPr/>
          </p:nvGrpSpPr>
          <p:grpSpPr>
            <a:xfrm>
              <a:off x="2857488" y="714355"/>
              <a:ext cx="1785951" cy="2931099"/>
              <a:chOff x="1428728" y="1043243"/>
              <a:chExt cx="3662748" cy="5531175"/>
            </a:xfrm>
          </p:grpSpPr>
          <p:sp>
            <p:nvSpPr>
              <p:cNvPr id="163" name="Полилиния 162"/>
              <p:cNvSpPr/>
              <p:nvPr/>
            </p:nvSpPr>
            <p:spPr>
              <a:xfrm rot="1265403" flipH="1">
                <a:off x="1428728" y="3564108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4" name="Полилиния 163"/>
              <p:cNvSpPr/>
              <p:nvPr/>
            </p:nvSpPr>
            <p:spPr>
              <a:xfrm rot="20279131">
                <a:off x="4019906" y="3563226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5" name="Полилиния 164"/>
              <p:cNvSpPr/>
              <p:nvPr/>
            </p:nvSpPr>
            <p:spPr>
              <a:xfrm rot="759053" flipH="1">
                <a:off x="2025464" y="2267052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6" name="Полилиния 165"/>
              <p:cNvSpPr/>
              <p:nvPr/>
            </p:nvSpPr>
            <p:spPr>
              <a:xfrm rot="20727928">
                <a:off x="3569618" y="1915354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7" name="Полилиния 166"/>
              <p:cNvSpPr/>
              <p:nvPr/>
            </p:nvSpPr>
            <p:spPr>
              <a:xfrm rot="495146" flipH="1">
                <a:off x="2062197" y="3247702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8" name="Полилиния 167"/>
              <p:cNvSpPr/>
              <p:nvPr/>
            </p:nvSpPr>
            <p:spPr>
              <a:xfrm flipH="1">
                <a:off x="2566083" y="1257557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9" name="Полилиния 168"/>
              <p:cNvSpPr/>
              <p:nvPr/>
            </p:nvSpPr>
            <p:spPr>
              <a:xfrm>
                <a:off x="3066149" y="1043243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0" name="Полилиния 169"/>
              <p:cNvSpPr/>
              <p:nvPr/>
            </p:nvSpPr>
            <p:spPr>
              <a:xfrm rot="21104854">
                <a:off x="3276643" y="2819074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ятно 2 170"/>
              <p:cNvSpPr/>
              <p:nvPr/>
            </p:nvSpPr>
            <p:spPr>
              <a:xfrm>
                <a:off x="2208893" y="5758151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ятно 2 171"/>
              <p:cNvSpPr/>
              <p:nvPr/>
            </p:nvSpPr>
            <p:spPr>
              <a:xfrm>
                <a:off x="2923273" y="5186647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ятно 2 172"/>
              <p:cNvSpPr/>
              <p:nvPr/>
            </p:nvSpPr>
            <p:spPr>
              <a:xfrm>
                <a:off x="4423471" y="4543705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Пятно 2 173"/>
              <p:cNvSpPr/>
              <p:nvPr/>
            </p:nvSpPr>
            <p:spPr>
              <a:xfrm>
                <a:off x="3994843" y="6258217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ятно 2 174"/>
              <p:cNvSpPr/>
              <p:nvPr/>
            </p:nvSpPr>
            <p:spPr>
              <a:xfrm>
                <a:off x="2566083" y="3615011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Пятно 2 175"/>
              <p:cNvSpPr/>
              <p:nvPr/>
            </p:nvSpPr>
            <p:spPr>
              <a:xfrm>
                <a:off x="3780529" y="2972069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Пятно 2 176"/>
              <p:cNvSpPr/>
              <p:nvPr/>
            </p:nvSpPr>
            <p:spPr>
              <a:xfrm>
                <a:off x="3280463" y="1686185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Пятно 2 177"/>
              <p:cNvSpPr/>
              <p:nvPr/>
            </p:nvSpPr>
            <p:spPr>
              <a:xfrm>
                <a:off x="3500430" y="4071942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81" name="Группа 180"/>
          <p:cNvGrpSpPr/>
          <p:nvPr/>
        </p:nvGrpSpPr>
        <p:grpSpPr>
          <a:xfrm>
            <a:off x="8501058" y="5214950"/>
            <a:ext cx="642942" cy="928694"/>
            <a:chOff x="2857488" y="714356"/>
            <a:chExt cx="1785950" cy="3074427"/>
          </a:xfrm>
        </p:grpSpPr>
        <p:grpSp>
          <p:nvGrpSpPr>
            <p:cNvPr id="182" name="Группа 194"/>
            <p:cNvGrpSpPr/>
            <p:nvPr/>
          </p:nvGrpSpPr>
          <p:grpSpPr>
            <a:xfrm>
              <a:off x="3200995" y="2203865"/>
              <a:ext cx="1165481" cy="1584918"/>
              <a:chOff x="3200995" y="2203865"/>
              <a:chExt cx="1165481" cy="1584918"/>
            </a:xfrm>
          </p:grpSpPr>
          <p:sp>
            <p:nvSpPr>
              <p:cNvPr id="200" name="Полилиния 199"/>
              <p:cNvSpPr/>
              <p:nvPr/>
            </p:nvSpPr>
            <p:spPr>
              <a:xfrm rot="20624813">
                <a:off x="3707573" y="2203865"/>
                <a:ext cx="658903" cy="1574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1" name="Полилиния 200"/>
              <p:cNvSpPr/>
              <p:nvPr/>
            </p:nvSpPr>
            <p:spPr>
              <a:xfrm rot="975187" flipH="1">
                <a:off x="3200995" y="2268777"/>
                <a:ext cx="604524" cy="1520006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83" name="Группа 193"/>
            <p:cNvGrpSpPr/>
            <p:nvPr/>
          </p:nvGrpSpPr>
          <p:grpSpPr>
            <a:xfrm>
              <a:off x="2857488" y="714355"/>
              <a:ext cx="1785951" cy="2931099"/>
              <a:chOff x="1428728" y="1043243"/>
              <a:chExt cx="3662748" cy="5531175"/>
            </a:xfrm>
          </p:grpSpPr>
          <p:sp>
            <p:nvSpPr>
              <p:cNvPr id="184" name="Полилиния 183"/>
              <p:cNvSpPr/>
              <p:nvPr/>
            </p:nvSpPr>
            <p:spPr>
              <a:xfrm rot="1265403" flipH="1">
                <a:off x="1428728" y="3564108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5" name="Полилиния 184"/>
              <p:cNvSpPr/>
              <p:nvPr/>
            </p:nvSpPr>
            <p:spPr>
              <a:xfrm rot="20279131">
                <a:off x="4019906" y="3563226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6" name="Полилиния 185"/>
              <p:cNvSpPr/>
              <p:nvPr/>
            </p:nvSpPr>
            <p:spPr>
              <a:xfrm rot="759053" flipH="1">
                <a:off x="2025464" y="2267052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олилиния 186"/>
              <p:cNvSpPr/>
              <p:nvPr/>
            </p:nvSpPr>
            <p:spPr>
              <a:xfrm rot="20727928">
                <a:off x="3569618" y="1915354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олилиния 187"/>
              <p:cNvSpPr/>
              <p:nvPr/>
            </p:nvSpPr>
            <p:spPr>
              <a:xfrm rot="495146" flipH="1">
                <a:off x="2062197" y="3247702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9" name="Полилиния 188"/>
              <p:cNvSpPr/>
              <p:nvPr/>
            </p:nvSpPr>
            <p:spPr>
              <a:xfrm flipH="1">
                <a:off x="2566083" y="1257557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0" name="Полилиния 189"/>
              <p:cNvSpPr/>
              <p:nvPr/>
            </p:nvSpPr>
            <p:spPr>
              <a:xfrm>
                <a:off x="3066149" y="1043243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1" name="Полилиния 190"/>
              <p:cNvSpPr/>
              <p:nvPr/>
            </p:nvSpPr>
            <p:spPr>
              <a:xfrm rot="21104854">
                <a:off x="3276643" y="2819074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2" name="Пятно 2 191"/>
              <p:cNvSpPr/>
              <p:nvPr/>
            </p:nvSpPr>
            <p:spPr>
              <a:xfrm>
                <a:off x="2208893" y="5758151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3" name="Пятно 2 192"/>
              <p:cNvSpPr/>
              <p:nvPr/>
            </p:nvSpPr>
            <p:spPr>
              <a:xfrm>
                <a:off x="2923273" y="5186647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4" name="Пятно 2 193"/>
              <p:cNvSpPr/>
              <p:nvPr/>
            </p:nvSpPr>
            <p:spPr>
              <a:xfrm>
                <a:off x="4423471" y="4543705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5" name="Пятно 2 194"/>
              <p:cNvSpPr/>
              <p:nvPr/>
            </p:nvSpPr>
            <p:spPr>
              <a:xfrm>
                <a:off x="3994843" y="6258217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6" name="Пятно 2 195"/>
              <p:cNvSpPr/>
              <p:nvPr/>
            </p:nvSpPr>
            <p:spPr>
              <a:xfrm>
                <a:off x="2566083" y="3615011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7" name="Пятно 2 196"/>
              <p:cNvSpPr/>
              <p:nvPr/>
            </p:nvSpPr>
            <p:spPr>
              <a:xfrm>
                <a:off x="3780529" y="2972069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8" name="Пятно 2 197"/>
              <p:cNvSpPr/>
              <p:nvPr/>
            </p:nvSpPr>
            <p:spPr>
              <a:xfrm>
                <a:off x="3280463" y="1686185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9" name="Пятно 2 198"/>
              <p:cNvSpPr/>
              <p:nvPr/>
            </p:nvSpPr>
            <p:spPr>
              <a:xfrm>
                <a:off x="3500430" y="4071942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44" name="Группа 243"/>
          <p:cNvGrpSpPr/>
          <p:nvPr/>
        </p:nvGrpSpPr>
        <p:grpSpPr>
          <a:xfrm>
            <a:off x="2143108" y="5143512"/>
            <a:ext cx="642942" cy="928694"/>
            <a:chOff x="2857488" y="714356"/>
            <a:chExt cx="1785950" cy="3074427"/>
          </a:xfrm>
        </p:grpSpPr>
        <p:grpSp>
          <p:nvGrpSpPr>
            <p:cNvPr id="245" name="Группа 194"/>
            <p:cNvGrpSpPr/>
            <p:nvPr/>
          </p:nvGrpSpPr>
          <p:grpSpPr>
            <a:xfrm>
              <a:off x="3200995" y="2203865"/>
              <a:ext cx="1165481" cy="1584918"/>
              <a:chOff x="3200995" y="2203865"/>
              <a:chExt cx="1165481" cy="1584918"/>
            </a:xfrm>
          </p:grpSpPr>
          <p:sp>
            <p:nvSpPr>
              <p:cNvPr id="263" name="Полилиния 262"/>
              <p:cNvSpPr/>
              <p:nvPr/>
            </p:nvSpPr>
            <p:spPr>
              <a:xfrm rot="20624813">
                <a:off x="3707573" y="2203865"/>
                <a:ext cx="658903" cy="1574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4" name="Полилиния 263"/>
              <p:cNvSpPr/>
              <p:nvPr/>
            </p:nvSpPr>
            <p:spPr>
              <a:xfrm rot="975187" flipH="1">
                <a:off x="3200995" y="2268777"/>
                <a:ext cx="604524" cy="1520006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46" name="Группа 193"/>
            <p:cNvGrpSpPr/>
            <p:nvPr/>
          </p:nvGrpSpPr>
          <p:grpSpPr>
            <a:xfrm>
              <a:off x="2857488" y="714355"/>
              <a:ext cx="1785951" cy="2931099"/>
              <a:chOff x="1428728" y="1043243"/>
              <a:chExt cx="3662748" cy="5531175"/>
            </a:xfrm>
          </p:grpSpPr>
          <p:sp>
            <p:nvSpPr>
              <p:cNvPr id="247" name="Полилиния 246"/>
              <p:cNvSpPr/>
              <p:nvPr/>
            </p:nvSpPr>
            <p:spPr>
              <a:xfrm rot="1265403" flipH="1">
                <a:off x="1428728" y="3564108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8" name="Полилиния 247"/>
              <p:cNvSpPr/>
              <p:nvPr/>
            </p:nvSpPr>
            <p:spPr>
              <a:xfrm rot="20279131">
                <a:off x="4019906" y="3563226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9" name="Полилиния 248"/>
              <p:cNvSpPr/>
              <p:nvPr/>
            </p:nvSpPr>
            <p:spPr>
              <a:xfrm rot="759053" flipH="1">
                <a:off x="2025464" y="2267052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0" name="Полилиния 249"/>
              <p:cNvSpPr/>
              <p:nvPr/>
            </p:nvSpPr>
            <p:spPr>
              <a:xfrm rot="20727928">
                <a:off x="3569618" y="1915354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1" name="Полилиния 250"/>
              <p:cNvSpPr/>
              <p:nvPr/>
            </p:nvSpPr>
            <p:spPr>
              <a:xfrm rot="495146" flipH="1">
                <a:off x="2062197" y="3247702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2" name="Полилиния 251"/>
              <p:cNvSpPr/>
              <p:nvPr/>
            </p:nvSpPr>
            <p:spPr>
              <a:xfrm flipH="1">
                <a:off x="2566083" y="1257557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3" name="Полилиния 252"/>
              <p:cNvSpPr/>
              <p:nvPr/>
            </p:nvSpPr>
            <p:spPr>
              <a:xfrm>
                <a:off x="3066149" y="1043243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4" name="Полилиния 253"/>
              <p:cNvSpPr/>
              <p:nvPr/>
            </p:nvSpPr>
            <p:spPr>
              <a:xfrm rot="21104854">
                <a:off x="3276643" y="2819074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5" name="Пятно 2 254"/>
              <p:cNvSpPr/>
              <p:nvPr/>
            </p:nvSpPr>
            <p:spPr>
              <a:xfrm>
                <a:off x="2208893" y="5758151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6" name="Пятно 2 255"/>
              <p:cNvSpPr/>
              <p:nvPr/>
            </p:nvSpPr>
            <p:spPr>
              <a:xfrm>
                <a:off x="2923273" y="5186647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7" name="Пятно 2 256"/>
              <p:cNvSpPr/>
              <p:nvPr/>
            </p:nvSpPr>
            <p:spPr>
              <a:xfrm>
                <a:off x="4423471" y="4543705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8" name="Пятно 2 257"/>
              <p:cNvSpPr/>
              <p:nvPr/>
            </p:nvSpPr>
            <p:spPr>
              <a:xfrm>
                <a:off x="3994843" y="6258217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9" name="Пятно 2 258"/>
              <p:cNvSpPr/>
              <p:nvPr/>
            </p:nvSpPr>
            <p:spPr>
              <a:xfrm>
                <a:off x="2566083" y="3615011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0" name="Пятно 2 259"/>
              <p:cNvSpPr/>
              <p:nvPr/>
            </p:nvSpPr>
            <p:spPr>
              <a:xfrm>
                <a:off x="3780529" y="2972069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1" name="Пятно 2 260"/>
              <p:cNvSpPr/>
              <p:nvPr/>
            </p:nvSpPr>
            <p:spPr>
              <a:xfrm>
                <a:off x="3280463" y="1686185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2" name="Пятно 2 261"/>
              <p:cNvSpPr/>
              <p:nvPr/>
            </p:nvSpPr>
            <p:spPr>
              <a:xfrm>
                <a:off x="3500430" y="4071942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02" name="Группа 201"/>
          <p:cNvGrpSpPr/>
          <p:nvPr/>
        </p:nvGrpSpPr>
        <p:grpSpPr>
          <a:xfrm>
            <a:off x="0" y="5357826"/>
            <a:ext cx="642942" cy="928694"/>
            <a:chOff x="2857488" y="714356"/>
            <a:chExt cx="1785950" cy="3074427"/>
          </a:xfrm>
        </p:grpSpPr>
        <p:grpSp>
          <p:nvGrpSpPr>
            <p:cNvPr id="203" name="Группа 194"/>
            <p:cNvGrpSpPr/>
            <p:nvPr/>
          </p:nvGrpSpPr>
          <p:grpSpPr>
            <a:xfrm>
              <a:off x="3200995" y="2203865"/>
              <a:ext cx="1165481" cy="1584918"/>
              <a:chOff x="3200995" y="2203865"/>
              <a:chExt cx="1165481" cy="1584918"/>
            </a:xfrm>
          </p:grpSpPr>
          <p:sp>
            <p:nvSpPr>
              <p:cNvPr id="221" name="Полилиния 220"/>
              <p:cNvSpPr/>
              <p:nvPr/>
            </p:nvSpPr>
            <p:spPr>
              <a:xfrm rot="20624813">
                <a:off x="3707573" y="2203865"/>
                <a:ext cx="658903" cy="1574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2" name="Полилиния 221"/>
              <p:cNvSpPr/>
              <p:nvPr/>
            </p:nvSpPr>
            <p:spPr>
              <a:xfrm rot="975187" flipH="1">
                <a:off x="3200995" y="2268777"/>
                <a:ext cx="604524" cy="1520006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04" name="Группа 193"/>
            <p:cNvGrpSpPr/>
            <p:nvPr/>
          </p:nvGrpSpPr>
          <p:grpSpPr>
            <a:xfrm>
              <a:off x="2857488" y="714355"/>
              <a:ext cx="1785951" cy="2931099"/>
              <a:chOff x="1428728" y="1043243"/>
              <a:chExt cx="3662748" cy="5531175"/>
            </a:xfrm>
          </p:grpSpPr>
          <p:sp>
            <p:nvSpPr>
              <p:cNvPr id="205" name="Полилиния 204"/>
              <p:cNvSpPr/>
              <p:nvPr/>
            </p:nvSpPr>
            <p:spPr>
              <a:xfrm rot="1265403" flipH="1">
                <a:off x="1428728" y="3564108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6" name="Полилиния 205"/>
              <p:cNvSpPr/>
              <p:nvPr/>
            </p:nvSpPr>
            <p:spPr>
              <a:xfrm rot="20279131">
                <a:off x="4019906" y="3563226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7" name="Полилиния 206"/>
              <p:cNvSpPr/>
              <p:nvPr/>
            </p:nvSpPr>
            <p:spPr>
              <a:xfrm rot="759053" flipH="1">
                <a:off x="2025464" y="2267052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8" name="Полилиния 207"/>
              <p:cNvSpPr/>
              <p:nvPr/>
            </p:nvSpPr>
            <p:spPr>
              <a:xfrm rot="20727928">
                <a:off x="3569618" y="1915354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9" name="Полилиния 208"/>
              <p:cNvSpPr/>
              <p:nvPr/>
            </p:nvSpPr>
            <p:spPr>
              <a:xfrm rot="495146" flipH="1">
                <a:off x="2062197" y="3247702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0" name="Полилиния 209"/>
              <p:cNvSpPr/>
              <p:nvPr/>
            </p:nvSpPr>
            <p:spPr>
              <a:xfrm flipH="1">
                <a:off x="2566083" y="1257557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1" name="Полилиния 210"/>
              <p:cNvSpPr/>
              <p:nvPr/>
            </p:nvSpPr>
            <p:spPr>
              <a:xfrm>
                <a:off x="3066149" y="1043243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2" name="Полилиния 211"/>
              <p:cNvSpPr/>
              <p:nvPr/>
            </p:nvSpPr>
            <p:spPr>
              <a:xfrm rot="21104854">
                <a:off x="3276643" y="2819074"/>
                <a:ext cx="1071570" cy="3010310"/>
              </a:xfrm>
              <a:custGeom>
                <a:avLst/>
                <a:gdLst>
                  <a:gd name="connsiteX0" fmla="*/ 0 w 1928826"/>
                  <a:gd name="connsiteY0" fmla="*/ 2321735 h 4643470"/>
                  <a:gd name="connsiteX1" fmla="*/ 73781 w 1928826"/>
                  <a:gd name="connsiteY1" fmla="*/ 1431102 h 4643470"/>
                  <a:gd name="connsiteX2" fmla="*/ 964417 w 1928826"/>
                  <a:gd name="connsiteY2" fmla="*/ 1 h 4643470"/>
                  <a:gd name="connsiteX3" fmla="*/ 1855047 w 1928826"/>
                  <a:gd name="connsiteY3" fmla="*/ 1431106 h 4643470"/>
                  <a:gd name="connsiteX4" fmla="*/ 1928827 w 1928826"/>
                  <a:gd name="connsiteY4" fmla="*/ 2321738 h 4643470"/>
                  <a:gd name="connsiteX5" fmla="*/ 1855046 w 1928826"/>
                  <a:gd name="connsiteY5" fmla="*/ 3212371 h 4643470"/>
                  <a:gd name="connsiteX6" fmla="*/ 964412 w 1928826"/>
                  <a:gd name="connsiteY6" fmla="*/ 4643473 h 4643470"/>
                  <a:gd name="connsiteX7" fmla="*/ 73781 w 1928826"/>
                  <a:gd name="connsiteY7" fmla="*/ 3212369 h 4643470"/>
                  <a:gd name="connsiteX8" fmla="*/ 0 w 1928826"/>
                  <a:gd name="connsiteY8" fmla="*/ 2321737 h 4643470"/>
                  <a:gd name="connsiteX9" fmla="*/ 0 w 1928826"/>
                  <a:gd name="connsiteY9" fmla="*/ 2321735 h 4643470"/>
                  <a:gd name="connsiteX0" fmla="*/ 0 w 1928827"/>
                  <a:gd name="connsiteY0" fmla="*/ 2474524 h 4796264"/>
                  <a:gd name="connsiteX1" fmla="*/ 73781 w 1928827"/>
                  <a:gd name="connsiteY1" fmla="*/ 1583891 h 4796264"/>
                  <a:gd name="connsiteX2" fmla="*/ 964417 w 1928827"/>
                  <a:gd name="connsiteY2" fmla="*/ 152790 h 4796264"/>
                  <a:gd name="connsiteX3" fmla="*/ 1357322 w 1928827"/>
                  <a:gd name="connsiteY3" fmla="*/ 1367235 h 4796264"/>
                  <a:gd name="connsiteX4" fmla="*/ 1855047 w 1928827"/>
                  <a:gd name="connsiteY4" fmla="*/ 1583895 h 4796264"/>
                  <a:gd name="connsiteX5" fmla="*/ 1928827 w 1928827"/>
                  <a:gd name="connsiteY5" fmla="*/ 2474527 h 4796264"/>
                  <a:gd name="connsiteX6" fmla="*/ 1855046 w 1928827"/>
                  <a:gd name="connsiteY6" fmla="*/ 3365160 h 4796264"/>
                  <a:gd name="connsiteX7" fmla="*/ 964412 w 1928827"/>
                  <a:gd name="connsiteY7" fmla="*/ 4796262 h 4796264"/>
                  <a:gd name="connsiteX8" fmla="*/ 73781 w 1928827"/>
                  <a:gd name="connsiteY8" fmla="*/ 3365158 h 4796264"/>
                  <a:gd name="connsiteX9" fmla="*/ 0 w 1928827"/>
                  <a:gd name="connsiteY9" fmla="*/ 2474526 h 4796264"/>
                  <a:gd name="connsiteX10" fmla="*/ 0 w 1928827"/>
                  <a:gd name="connsiteY10" fmla="*/ 2474524 h 4796264"/>
                  <a:gd name="connsiteX0" fmla="*/ 0 w 2691913"/>
                  <a:gd name="connsiteY0" fmla="*/ 2474524 h 4796264"/>
                  <a:gd name="connsiteX1" fmla="*/ 73781 w 2691913"/>
                  <a:gd name="connsiteY1" fmla="*/ 1583891 h 4796264"/>
                  <a:gd name="connsiteX2" fmla="*/ 964417 w 2691913"/>
                  <a:gd name="connsiteY2" fmla="*/ 152790 h 4796264"/>
                  <a:gd name="connsiteX3" fmla="*/ 1357322 w 2691913"/>
                  <a:gd name="connsiteY3" fmla="*/ 1367235 h 4796264"/>
                  <a:gd name="connsiteX4" fmla="*/ 2643206 w 2691913"/>
                  <a:gd name="connsiteY4" fmla="*/ 2653119 h 4796264"/>
                  <a:gd name="connsiteX5" fmla="*/ 1928827 w 2691913"/>
                  <a:gd name="connsiteY5" fmla="*/ 2474527 h 4796264"/>
                  <a:gd name="connsiteX6" fmla="*/ 1855046 w 2691913"/>
                  <a:gd name="connsiteY6" fmla="*/ 3365160 h 4796264"/>
                  <a:gd name="connsiteX7" fmla="*/ 964412 w 2691913"/>
                  <a:gd name="connsiteY7" fmla="*/ 4796262 h 4796264"/>
                  <a:gd name="connsiteX8" fmla="*/ 73781 w 2691913"/>
                  <a:gd name="connsiteY8" fmla="*/ 3365158 h 4796264"/>
                  <a:gd name="connsiteX9" fmla="*/ 0 w 2691913"/>
                  <a:gd name="connsiteY9" fmla="*/ 2474526 h 4796264"/>
                  <a:gd name="connsiteX10" fmla="*/ 0 w 2691913"/>
                  <a:gd name="connsiteY10" fmla="*/ 2474524 h 4796264"/>
                  <a:gd name="connsiteX0" fmla="*/ 0 w 2763352"/>
                  <a:gd name="connsiteY0" fmla="*/ 2474524 h 4856184"/>
                  <a:gd name="connsiteX1" fmla="*/ 73781 w 2763352"/>
                  <a:gd name="connsiteY1" fmla="*/ 1583891 h 4856184"/>
                  <a:gd name="connsiteX2" fmla="*/ 964417 w 2763352"/>
                  <a:gd name="connsiteY2" fmla="*/ 152790 h 4856184"/>
                  <a:gd name="connsiteX3" fmla="*/ 1357322 w 2763352"/>
                  <a:gd name="connsiteY3" fmla="*/ 1367235 h 4856184"/>
                  <a:gd name="connsiteX4" fmla="*/ 2643206 w 2763352"/>
                  <a:gd name="connsiteY4" fmla="*/ 2653119 h 4856184"/>
                  <a:gd name="connsiteX5" fmla="*/ 1928827 w 2763352"/>
                  <a:gd name="connsiteY5" fmla="*/ 2474527 h 4856184"/>
                  <a:gd name="connsiteX6" fmla="*/ 2714644 w 2763352"/>
                  <a:gd name="connsiteY6" fmla="*/ 3724689 h 4856184"/>
                  <a:gd name="connsiteX7" fmla="*/ 964412 w 2763352"/>
                  <a:gd name="connsiteY7" fmla="*/ 4796262 h 4856184"/>
                  <a:gd name="connsiteX8" fmla="*/ 73781 w 2763352"/>
                  <a:gd name="connsiteY8" fmla="*/ 3365158 h 4856184"/>
                  <a:gd name="connsiteX9" fmla="*/ 0 w 2763352"/>
                  <a:gd name="connsiteY9" fmla="*/ 2474526 h 4856184"/>
                  <a:gd name="connsiteX10" fmla="*/ 0 w 2763352"/>
                  <a:gd name="connsiteY10" fmla="*/ 2474524 h 4856184"/>
                  <a:gd name="connsiteX0" fmla="*/ 0 w 2762270"/>
                  <a:gd name="connsiteY0" fmla="*/ 2474524 h 4831591"/>
                  <a:gd name="connsiteX1" fmla="*/ 73781 w 2762270"/>
                  <a:gd name="connsiteY1" fmla="*/ 1583891 h 4831591"/>
                  <a:gd name="connsiteX2" fmla="*/ 964417 w 2762270"/>
                  <a:gd name="connsiteY2" fmla="*/ 152790 h 4831591"/>
                  <a:gd name="connsiteX3" fmla="*/ 1357322 w 2762270"/>
                  <a:gd name="connsiteY3" fmla="*/ 1367235 h 4831591"/>
                  <a:gd name="connsiteX4" fmla="*/ 2643206 w 2762270"/>
                  <a:gd name="connsiteY4" fmla="*/ 2653119 h 4831591"/>
                  <a:gd name="connsiteX5" fmla="*/ 1928827 w 2762270"/>
                  <a:gd name="connsiteY5" fmla="*/ 2474527 h 4831591"/>
                  <a:gd name="connsiteX6" fmla="*/ 2714644 w 2762270"/>
                  <a:gd name="connsiteY6" fmla="*/ 3724689 h 4831591"/>
                  <a:gd name="connsiteX7" fmla="*/ 1643073 w 2762270"/>
                  <a:gd name="connsiteY7" fmla="*/ 3153185 h 4831591"/>
                  <a:gd name="connsiteX8" fmla="*/ 964412 w 2762270"/>
                  <a:gd name="connsiteY8" fmla="*/ 4796262 h 4831591"/>
                  <a:gd name="connsiteX9" fmla="*/ 73781 w 2762270"/>
                  <a:gd name="connsiteY9" fmla="*/ 3365158 h 4831591"/>
                  <a:gd name="connsiteX10" fmla="*/ 0 w 2762270"/>
                  <a:gd name="connsiteY10" fmla="*/ 2474526 h 4831591"/>
                  <a:gd name="connsiteX11" fmla="*/ 0 w 2762270"/>
                  <a:gd name="connsiteY11" fmla="*/ 2474524 h 4831591"/>
                  <a:gd name="connsiteX0" fmla="*/ 0 w 2904754"/>
                  <a:gd name="connsiteY0" fmla="*/ 2474524 h 4474399"/>
                  <a:gd name="connsiteX1" fmla="*/ 73781 w 2904754"/>
                  <a:gd name="connsiteY1" fmla="*/ 1583891 h 4474399"/>
                  <a:gd name="connsiteX2" fmla="*/ 964417 w 2904754"/>
                  <a:gd name="connsiteY2" fmla="*/ 152790 h 4474399"/>
                  <a:gd name="connsiteX3" fmla="*/ 1357322 w 2904754"/>
                  <a:gd name="connsiteY3" fmla="*/ 1367235 h 4474399"/>
                  <a:gd name="connsiteX4" fmla="*/ 2643206 w 2904754"/>
                  <a:gd name="connsiteY4" fmla="*/ 2653119 h 4474399"/>
                  <a:gd name="connsiteX5" fmla="*/ 1928827 w 2904754"/>
                  <a:gd name="connsiteY5" fmla="*/ 2474527 h 4474399"/>
                  <a:gd name="connsiteX6" fmla="*/ 2714644 w 2904754"/>
                  <a:gd name="connsiteY6" fmla="*/ 3724689 h 4474399"/>
                  <a:gd name="connsiteX7" fmla="*/ 1643073 w 2904754"/>
                  <a:gd name="connsiteY7" fmla="*/ 3153185 h 4474399"/>
                  <a:gd name="connsiteX8" fmla="*/ 2643205 w 2904754"/>
                  <a:gd name="connsiteY8" fmla="*/ 4439070 h 4474399"/>
                  <a:gd name="connsiteX9" fmla="*/ 73781 w 2904754"/>
                  <a:gd name="connsiteY9" fmla="*/ 3365158 h 4474399"/>
                  <a:gd name="connsiteX10" fmla="*/ 0 w 2904754"/>
                  <a:gd name="connsiteY10" fmla="*/ 2474526 h 4474399"/>
                  <a:gd name="connsiteX11" fmla="*/ 0 w 2904754"/>
                  <a:gd name="connsiteY11" fmla="*/ 2474524 h 4474399"/>
                  <a:gd name="connsiteX0" fmla="*/ 0 w 2905144"/>
                  <a:gd name="connsiteY0" fmla="*/ 2474524 h 4474789"/>
                  <a:gd name="connsiteX1" fmla="*/ 73781 w 2905144"/>
                  <a:gd name="connsiteY1" fmla="*/ 1583891 h 4474789"/>
                  <a:gd name="connsiteX2" fmla="*/ 964417 w 2905144"/>
                  <a:gd name="connsiteY2" fmla="*/ 152790 h 4474789"/>
                  <a:gd name="connsiteX3" fmla="*/ 1357322 w 2905144"/>
                  <a:gd name="connsiteY3" fmla="*/ 1367235 h 4474789"/>
                  <a:gd name="connsiteX4" fmla="*/ 2643206 w 2905144"/>
                  <a:gd name="connsiteY4" fmla="*/ 2653119 h 4474789"/>
                  <a:gd name="connsiteX5" fmla="*/ 1928827 w 2905144"/>
                  <a:gd name="connsiteY5" fmla="*/ 2474527 h 4474789"/>
                  <a:gd name="connsiteX6" fmla="*/ 2714644 w 2905144"/>
                  <a:gd name="connsiteY6" fmla="*/ 3724689 h 4474789"/>
                  <a:gd name="connsiteX7" fmla="*/ 1643073 w 2905144"/>
                  <a:gd name="connsiteY7" fmla="*/ 3153185 h 4474789"/>
                  <a:gd name="connsiteX8" fmla="*/ 2643205 w 2905144"/>
                  <a:gd name="connsiteY8" fmla="*/ 4439070 h 4474789"/>
                  <a:gd name="connsiteX9" fmla="*/ 71437 w 2905144"/>
                  <a:gd name="connsiteY9" fmla="*/ 3367500 h 4474789"/>
                  <a:gd name="connsiteX10" fmla="*/ 0 w 2905144"/>
                  <a:gd name="connsiteY10" fmla="*/ 2474526 h 4474789"/>
                  <a:gd name="connsiteX11" fmla="*/ 0 w 2905144"/>
                  <a:gd name="connsiteY11" fmla="*/ 2474524 h 4474789"/>
                  <a:gd name="connsiteX0" fmla="*/ 0 w 2762270"/>
                  <a:gd name="connsiteY0" fmla="*/ 2474524 h 4605759"/>
                  <a:gd name="connsiteX1" fmla="*/ 73781 w 2762270"/>
                  <a:gd name="connsiteY1" fmla="*/ 1583891 h 4605759"/>
                  <a:gd name="connsiteX2" fmla="*/ 964417 w 2762270"/>
                  <a:gd name="connsiteY2" fmla="*/ 152790 h 4605759"/>
                  <a:gd name="connsiteX3" fmla="*/ 1357322 w 2762270"/>
                  <a:gd name="connsiteY3" fmla="*/ 1367235 h 4605759"/>
                  <a:gd name="connsiteX4" fmla="*/ 2643206 w 2762270"/>
                  <a:gd name="connsiteY4" fmla="*/ 2653119 h 4605759"/>
                  <a:gd name="connsiteX5" fmla="*/ 1928827 w 2762270"/>
                  <a:gd name="connsiteY5" fmla="*/ 2474527 h 4605759"/>
                  <a:gd name="connsiteX6" fmla="*/ 2714644 w 2762270"/>
                  <a:gd name="connsiteY6" fmla="*/ 3724689 h 4605759"/>
                  <a:gd name="connsiteX7" fmla="*/ 1643073 w 2762270"/>
                  <a:gd name="connsiteY7" fmla="*/ 3153185 h 4605759"/>
                  <a:gd name="connsiteX8" fmla="*/ 2643205 w 2762270"/>
                  <a:gd name="connsiteY8" fmla="*/ 4439070 h 4605759"/>
                  <a:gd name="connsiteX9" fmla="*/ 1143007 w 2762270"/>
                  <a:gd name="connsiteY9" fmla="*/ 4153318 h 4605759"/>
                  <a:gd name="connsiteX10" fmla="*/ 71437 w 2762270"/>
                  <a:gd name="connsiteY10" fmla="*/ 3367500 h 4605759"/>
                  <a:gd name="connsiteX11" fmla="*/ 0 w 2762270"/>
                  <a:gd name="connsiteY11" fmla="*/ 2474526 h 4605759"/>
                  <a:gd name="connsiteX12" fmla="*/ 0 w 2762270"/>
                  <a:gd name="connsiteY12" fmla="*/ 2474524 h 4605759"/>
                  <a:gd name="connsiteX0" fmla="*/ 0 w 2762269"/>
                  <a:gd name="connsiteY0" fmla="*/ 2474524 h 4605759"/>
                  <a:gd name="connsiteX1" fmla="*/ 73781 w 2762269"/>
                  <a:gd name="connsiteY1" fmla="*/ 1583891 h 4605759"/>
                  <a:gd name="connsiteX2" fmla="*/ 964417 w 2762269"/>
                  <a:gd name="connsiteY2" fmla="*/ 152790 h 4605759"/>
                  <a:gd name="connsiteX3" fmla="*/ 1357322 w 2762269"/>
                  <a:gd name="connsiteY3" fmla="*/ 1367235 h 4605759"/>
                  <a:gd name="connsiteX4" fmla="*/ 2643206 w 2762269"/>
                  <a:gd name="connsiteY4" fmla="*/ 2653119 h 4605759"/>
                  <a:gd name="connsiteX5" fmla="*/ 1928827 w 2762269"/>
                  <a:gd name="connsiteY5" fmla="*/ 2474527 h 4605759"/>
                  <a:gd name="connsiteX6" fmla="*/ 2714643 w 2762269"/>
                  <a:gd name="connsiteY6" fmla="*/ 3724690 h 4605759"/>
                  <a:gd name="connsiteX7" fmla="*/ 1643073 w 2762269"/>
                  <a:gd name="connsiteY7" fmla="*/ 3153185 h 4605759"/>
                  <a:gd name="connsiteX8" fmla="*/ 2643205 w 2762269"/>
                  <a:gd name="connsiteY8" fmla="*/ 4439070 h 4605759"/>
                  <a:gd name="connsiteX9" fmla="*/ 1143007 w 2762269"/>
                  <a:gd name="connsiteY9" fmla="*/ 4153318 h 4605759"/>
                  <a:gd name="connsiteX10" fmla="*/ 71437 w 2762269"/>
                  <a:gd name="connsiteY10" fmla="*/ 3367500 h 4605759"/>
                  <a:gd name="connsiteX11" fmla="*/ 0 w 2762269"/>
                  <a:gd name="connsiteY11" fmla="*/ 2474526 h 4605759"/>
                  <a:gd name="connsiteX12" fmla="*/ 0 w 2762269"/>
                  <a:gd name="connsiteY12" fmla="*/ 2474524 h 46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2269" h="4605759">
                    <a:moveTo>
                      <a:pt x="0" y="2474524"/>
                    </a:moveTo>
                    <a:cubicBezTo>
                      <a:pt x="0" y="2168848"/>
                      <a:pt x="25073" y="1866181"/>
                      <a:pt x="73781" y="1583891"/>
                    </a:cubicBezTo>
                    <a:cubicBezTo>
                      <a:pt x="223280" y="717455"/>
                      <a:pt x="574698" y="152787"/>
                      <a:pt x="964417" y="152790"/>
                    </a:cubicBezTo>
                    <a:cubicBezTo>
                      <a:pt x="1212471" y="0"/>
                      <a:pt x="1077524" y="950514"/>
                      <a:pt x="1357322" y="1367235"/>
                    </a:cubicBezTo>
                    <a:cubicBezTo>
                      <a:pt x="1637120" y="1783956"/>
                      <a:pt x="2582086" y="2351890"/>
                      <a:pt x="2643206" y="2653119"/>
                    </a:cubicBezTo>
                    <a:cubicBezTo>
                      <a:pt x="2691913" y="2935409"/>
                      <a:pt x="1916921" y="2295932"/>
                      <a:pt x="1928827" y="2474527"/>
                    </a:cubicBezTo>
                    <a:cubicBezTo>
                      <a:pt x="1940733" y="2653122"/>
                      <a:pt x="2762269" y="3611580"/>
                      <a:pt x="2714643" y="3724690"/>
                    </a:cubicBezTo>
                    <a:cubicBezTo>
                      <a:pt x="2667017" y="3837800"/>
                      <a:pt x="1654979" y="3034122"/>
                      <a:pt x="1643073" y="3153185"/>
                    </a:cubicBezTo>
                    <a:cubicBezTo>
                      <a:pt x="1631167" y="3272248"/>
                      <a:pt x="2726549" y="4272381"/>
                      <a:pt x="2643205" y="4439070"/>
                    </a:cubicBezTo>
                    <a:cubicBezTo>
                      <a:pt x="2559861" y="4605759"/>
                      <a:pt x="1571635" y="4331913"/>
                      <a:pt x="1143007" y="4153318"/>
                    </a:cubicBezTo>
                    <a:cubicBezTo>
                      <a:pt x="714379" y="3974723"/>
                      <a:pt x="255588" y="3654705"/>
                      <a:pt x="71437" y="3367500"/>
                    </a:cubicBezTo>
                    <a:cubicBezTo>
                      <a:pt x="22730" y="3085210"/>
                      <a:pt x="0" y="2780201"/>
                      <a:pt x="0" y="2474526"/>
                    </a:cubicBezTo>
                    <a:lnTo>
                      <a:pt x="0" y="2474524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rgbClr val="005C2A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3" name="Пятно 2 212"/>
              <p:cNvSpPr/>
              <p:nvPr/>
            </p:nvSpPr>
            <p:spPr>
              <a:xfrm>
                <a:off x="2208893" y="5758151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4" name="Пятно 2 213"/>
              <p:cNvSpPr/>
              <p:nvPr/>
            </p:nvSpPr>
            <p:spPr>
              <a:xfrm>
                <a:off x="2923273" y="5186647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5" name="Пятно 2 214"/>
              <p:cNvSpPr/>
              <p:nvPr/>
            </p:nvSpPr>
            <p:spPr>
              <a:xfrm>
                <a:off x="4423471" y="4543705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6" name="Пятно 2 215"/>
              <p:cNvSpPr/>
              <p:nvPr/>
            </p:nvSpPr>
            <p:spPr>
              <a:xfrm>
                <a:off x="3994843" y="6258217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7" name="Пятно 2 216"/>
              <p:cNvSpPr/>
              <p:nvPr/>
            </p:nvSpPr>
            <p:spPr>
              <a:xfrm>
                <a:off x="2566083" y="3615011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8" name="Пятно 2 217"/>
              <p:cNvSpPr/>
              <p:nvPr/>
            </p:nvSpPr>
            <p:spPr>
              <a:xfrm>
                <a:off x="3780529" y="2972069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9" name="Пятно 2 218"/>
              <p:cNvSpPr/>
              <p:nvPr/>
            </p:nvSpPr>
            <p:spPr>
              <a:xfrm>
                <a:off x="3280463" y="1686185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0" name="Пятно 2 219"/>
              <p:cNvSpPr/>
              <p:nvPr/>
            </p:nvSpPr>
            <p:spPr>
              <a:xfrm>
                <a:off x="3500430" y="4071942"/>
                <a:ext cx="214314" cy="214314"/>
              </a:xfrm>
              <a:prstGeom prst="irregularSeal2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" name="Группа 1"/>
          <p:cNvGrpSpPr/>
          <p:nvPr/>
        </p:nvGrpSpPr>
        <p:grpSpPr>
          <a:xfrm>
            <a:off x="0" y="3804256"/>
            <a:ext cx="4071966" cy="3053744"/>
            <a:chOff x="785786" y="2714620"/>
            <a:chExt cx="4071966" cy="319662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4" name="Группа 64"/>
            <p:cNvGrpSpPr/>
            <p:nvPr/>
          </p:nvGrpSpPr>
          <p:grpSpPr>
            <a:xfrm>
              <a:off x="785788" y="4500573"/>
              <a:ext cx="3500463" cy="1410677"/>
              <a:chOff x="3643306" y="3786185"/>
              <a:chExt cx="4929222" cy="2053617"/>
            </a:xfrm>
          </p:grpSpPr>
          <p:grpSp>
            <p:nvGrpSpPr>
              <p:cNvPr id="5" name="Группа 61"/>
              <p:cNvGrpSpPr/>
              <p:nvPr/>
            </p:nvGrpSpPr>
            <p:grpSpPr>
              <a:xfrm rot="5400000">
                <a:off x="6796023" y="4276809"/>
                <a:ext cx="714526" cy="1733565"/>
                <a:chOff x="410815" y="2018285"/>
                <a:chExt cx="2151175" cy="4411111"/>
              </a:xfrm>
            </p:grpSpPr>
            <p:sp>
              <p:nvSpPr>
                <p:cNvPr id="39" name="Полилиния 38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0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1" name="Прямая соединительная линия 40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Прямая соединительная линия 41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Прямая соединительная линия 42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Прямая соединительная линия 43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Прямая соединительная линия 44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>
                    <a:stCxn id="53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" name="Полилиния 50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2" name="Прямая соединительная линия 51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3" name="Полилиния 52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4" name="Полилиния 53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5" name="Полилиния 54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6" name="Полилиния 55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7" name="Полилиния 56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" name="Полилиния 57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2" name="Прямая соединительная линия 61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" name="Группа 60"/>
              <p:cNvGrpSpPr/>
              <p:nvPr/>
            </p:nvGrpSpPr>
            <p:grpSpPr>
              <a:xfrm>
                <a:off x="4714876" y="3786185"/>
                <a:ext cx="861150" cy="1438403"/>
                <a:chOff x="410815" y="2018285"/>
                <a:chExt cx="2151175" cy="4411111"/>
              </a:xfrm>
            </p:grpSpPr>
            <p:sp>
              <p:nvSpPr>
                <p:cNvPr id="15" name="Полилиния 14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6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17" name="Прямая соединительная линия 16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Прямая соединительная линия 17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Прямая соединительная линия 18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Прямая соединительная линия 19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>
                    <a:stCxn id="29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" name="Полилиния 26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28" name="Прямая соединительная линия 27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Полилиния 28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0" name="Полилиния 29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1" name="Полилиния 30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2" name="Полилиния 31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3" name="Полилиния 32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4" name="Полилиния 33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8" name="Прямая соединительная линия 37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1" name="Лента лицом вверх 10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Прямая соединительная линия 12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Прямая соединительная линия 13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9" name="5-конечная звезда 8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sp>
        <p:nvSpPr>
          <p:cNvPr id="480" name="TextBox 479"/>
          <p:cNvSpPr txBox="1"/>
          <p:nvPr/>
        </p:nvSpPr>
        <p:spPr>
          <a:xfrm>
            <a:off x="5000628" y="3286124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81" name="TextBox 480"/>
          <p:cNvSpPr txBox="1"/>
          <p:nvPr/>
        </p:nvSpPr>
        <p:spPr>
          <a:xfrm>
            <a:off x="4929190" y="3214686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483" name="TextBox 482"/>
          <p:cNvSpPr txBox="1"/>
          <p:nvPr/>
        </p:nvSpPr>
        <p:spPr>
          <a:xfrm>
            <a:off x="7358082" y="6500834"/>
            <a:ext cx="1785918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5" name="Номер слайда 26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113" grpId="0" animBg="1"/>
      <p:bldP spid="1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3875694"/>
            <a:ext cx="4143404" cy="2982306"/>
            <a:chOff x="785786" y="2714620"/>
            <a:chExt cx="4071966" cy="319662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4" name="Группа 64"/>
            <p:cNvGrpSpPr/>
            <p:nvPr/>
          </p:nvGrpSpPr>
          <p:grpSpPr>
            <a:xfrm>
              <a:off x="785791" y="4500569"/>
              <a:ext cx="3500464" cy="1410680"/>
              <a:chOff x="3643306" y="3786179"/>
              <a:chExt cx="4929222" cy="2053623"/>
            </a:xfrm>
          </p:grpSpPr>
          <p:grpSp>
            <p:nvGrpSpPr>
              <p:cNvPr id="5" name="Группа 61"/>
              <p:cNvGrpSpPr/>
              <p:nvPr/>
            </p:nvGrpSpPr>
            <p:grpSpPr>
              <a:xfrm rot="5400000">
                <a:off x="6796017" y="4276815"/>
                <a:ext cx="714526" cy="1733565"/>
                <a:chOff x="410815" y="2018285"/>
                <a:chExt cx="2151175" cy="4411111"/>
              </a:xfrm>
            </p:grpSpPr>
            <p:sp>
              <p:nvSpPr>
                <p:cNvPr id="39" name="Полилиния 38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0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1" name="Прямая соединительная линия 40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Прямая соединительная линия 41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Прямая соединительная линия 42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Прямая соединительная линия 43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Прямая соединительная линия 44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>
                    <a:stCxn id="53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" name="Полилиния 50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2" name="Прямая соединительная линия 51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3" name="Полилиния 52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4" name="Полилиния 53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5" name="Полилиния 54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6" name="Полилиния 55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7" name="Полилиния 56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" name="Полилиния 57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2" name="Прямая соединительная линия 61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" name="Группа 60"/>
              <p:cNvGrpSpPr/>
              <p:nvPr/>
            </p:nvGrpSpPr>
            <p:grpSpPr>
              <a:xfrm>
                <a:off x="4714876" y="3786179"/>
                <a:ext cx="861150" cy="1438403"/>
                <a:chOff x="410815" y="2018285"/>
                <a:chExt cx="2151175" cy="4411111"/>
              </a:xfrm>
            </p:grpSpPr>
            <p:sp>
              <p:nvSpPr>
                <p:cNvPr id="15" name="Полилиния 14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6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17" name="Прямая соединительная линия 16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Прямая соединительная линия 17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Прямая соединительная линия 18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Прямая соединительная линия 19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>
                    <a:stCxn id="29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" name="Полилиния 26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28" name="Прямая соединительная линия 27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Полилиния 28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0" name="Полилиния 29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1" name="Полилиния 30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2" name="Полилиния 31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3" name="Полилиния 32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4" name="Полилиния 33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8" name="Прямая соединительная линия 37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1" name="Лента лицом вверх 10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Прямая соединительная линия 12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Прямая соединительная линия 13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9" name="5-конечная звезда 8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sp>
        <p:nvSpPr>
          <p:cNvPr id="63" name="Прямоугольник 62"/>
          <p:cNvSpPr/>
          <p:nvPr/>
        </p:nvSpPr>
        <p:spPr>
          <a:xfrm>
            <a:off x="285720" y="1071546"/>
            <a:ext cx="8501122" cy="464742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ЯК-3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V=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720 км/ч</a:t>
            </a:r>
            <a:endParaRPr lang="en-US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Мессершмидт-109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1,2 раза меньше, чем                ?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Фокке-Вульф-190-А:  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30 км/ч меньше, чем            ?</a:t>
            </a: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720:1,2=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600 км/ч –скорость «Мессершмидт-109»</a:t>
            </a:r>
          </a:p>
          <a:p>
            <a:pPr marL="342900" indent="-342900">
              <a:buFontTx/>
              <a:buAutoNum type="arabicParenR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600-30=570 км./ч- скорость Фокке-Вульф-190-А”.</a:t>
            </a:r>
          </a:p>
          <a:p>
            <a:pPr marL="342900" indent="-342900">
              <a:buFontTx/>
              <a:buAutoNum type="arabicParenR"/>
            </a:pP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скорость «Як-3» больше, чем у немецких истребителей.</a:t>
            </a:r>
          </a:p>
          <a:p>
            <a:pPr marL="342900" indent="-342900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ЯК-3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en-US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/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 rot="5400000" flipH="1" flipV="1">
            <a:off x="6536545" y="1607331"/>
            <a:ext cx="357190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5400000" flipH="1" flipV="1">
            <a:off x="7179487" y="1964521"/>
            <a:ext cx="357190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 стрелкой 84"/>
          <p:cNvCxnSpPr/>
          <p:nvPr/>
        </p:nvCxnSpPr>
        <p:spPr>
          <a:xfrm rot="10800000">
            <a:off x="6072198" y="1428736"/>
            <a:ext cx="642942" cy="1588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 rot="10800000">
            <a:off x="6715140" y="1785926"/>
            <a:ext cx="642942" cy="1588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37" name="Picture 1" descr="F:\для меня урок\267538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4214818"/>
            <a:ext cx="2438400" cy="1149350"/>
          </a:xfrm>
          <a:prstGeom prst="rect">
            <a:avLst/>
          </a:prstGeom>
          <a:noFill/>
        </p:spPr>
      </p:pic>
      <p:pic>
        <p:nvPicPr>
          <p:cNvPr id="39938" name="Picture 2" descr="F:\для меня урок\i7793CSM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5357826"/>
            <a:ext cx="2857500" cy="1095375"/>
          </a:xfrm>
          <a:prstGeom prst="rect">
            <a:avLst/>
          </a:prstGeom>
          <a:noFill/>
        </p:spPr>
      </p:pic>
      <p:sp>
        <p:nvSpPr>
          <p:cNvPr id="71" name="Прямоугольник 70"/>
          <p:cNvSpPr/>
          <p:nvPr/>
        </p:nvSpPr>
        <p:spPr>
          <a:xfrm>
            <a:off x="6215074" y="6357958"/>
            <a:ext cx="208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Мессершмидт-109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2" name="Номер слайда 7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" descr="1216"/>
          <p:cNvPicPr>
            <a:picLocks noChangeAspect="1" noChangeArrowheads="1"/>
          </p:cNvPicPr>
          <p:nvPr/>
        </p:nvPicPr>
        <p:blipFill>
          <a:blip r:embed="rId2" cstate="print"/>
          <a:srcRect t="9242" r="1627" b="1591"/>
          <a:stretch>
            <a:fillRect/>
          </a:stretch>
        </p:blipFill>
        <p:spPr>
          <a:xfrm>
            <a:off x="2428860" y="1428736"/>
            <a:ext cx="6377709" cy="38576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5" name="Picture 2" descr="C:\Users\Пользователь\Desktop\Новая папка\работа в войну\05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428736"/>
            <a:ext cx="6215106" cy="3857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6" name="Picture 3" descr="C:\Users\Пользователь\Desktop\Новая папка\работа в войну\05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1428736"/>
            <a:ext cx="5000660" cy="37504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7" name="Picture 7" descr="набивают патроны для авиачаст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1357298"/>
            <a:ext cx="6072230" cy="42072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9" name="Picture 6" descr="школ собирают грибы для кр арми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298" y="1285860"/>
            <a:ext cx="6286544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3" name="Группа 2"/>
          <p:cNvGrpSpPr/>
          <p:nvPr/>
        </p:nvGrpSpPr>
        <p:grpSpPr>
          <a:xfrm>
            <a:off x="0" y="3875694"/>
            <a:ext cx="4143404" cy="2982306"/>
            <a:chOff x="785786" y="2714620"/>
            <a:chExt cx="4071966" cy="319662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5" name="Группа 64"/>
            <p:cNvGrpSpPr/>
            <p:nvPr/>
          </p:nvGrpSpPr>
          <p:grpSpPr>
            <a:xfrm>
              <a:off x="785789" y="4500567"/>
              <a:ext cx="3500464" cy="1410681"/>
              <a:chOff x="3643306" y="3786177"/>
              <a:chExt cx="4929222" cy="2053625"/>
            </a:xfrm>
          </p:grpSpPr>
          <p:grpSp>
            <p:nvGrpSpPr>
              <p:cNvPr id="6" name="Группа 61"/>
              <p:cNvGrpSpPr/>
              <p:nvPr/>
            </p:nvGrpSpPr>
            <p:grpSpPr>
              <a:xfrm rot="5400000">
                <a:off x="6796015" y="4276817"/>
                <a:ext cx="714526" cy="1733565"/>
                <a:chOff x="410815" y="2018285"/>
                <a:chExt cx="2151175" cy="4411111"/>
              </a:xfrm>
            </p:grpSpPr>
            <p:sp>
              <p:nvSpPr>
                <p:cNvPr id="40" name="Полилиния 39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1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2" name="Прямая соединительная линия 41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Прямая соединительная линия 42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Прямая соединительная линия 43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Прямая соединительная линия 44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>
                    <a:stCxn id="54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" name="Полилиния 51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3" name="Прямая соединительная линия 52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4" name="Полилиния 53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5" name="Полилиния 54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6" name="Полилиния 55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7" name="Полилиния 56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" name="Полилиния 57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2" name="Полилиния 61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3" name="Прямая соединительная линия 62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" name="Группа 60"/>
              <p:cNvGrpSpPr/>
              <p:nvPr/>
            </p:nvGrpSpPr>
            <p:grpSpPr>
              <a:xfrm>
                <a:off x="4714876" y="3786177"/>
                <a:ext cx="861150" cy="1438403"/>
                <a:chOff x="410815" y="2018285"/>
                <a:chExt cx="2151175" cy="4411111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7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18" name="Прямая соединительная линия 17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Прямая соединительная линия 18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Прямая соединительная линия 19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>
                    <a:stCxn id="30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" name="Полилиния 27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29" name="Прямая соединительная линия 28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Полилиния 29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1" name="Полилиния 30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2" name="Полилиния 31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3" name="Полилиния 32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4" name="Полилиния 33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Полилиния 37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9" name="Прямая соединительная линия 38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cxnSp>
              <p:nvCxnSpPr>
                <p:cNvPr id="13" name="Прямая соединительная линия 12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Прямая соединительная линия 13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Лента лицом вверх 11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9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10" name="5-конечная звезда 9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sp>
        <p:nvSpPr>
          <p:cNvPr id="70" name="Прямоугольник 69"/>
          <p:cNvSpPr/>
          <p:nvPr/>
        </p:nvSpPr>
        <p:spPr>
          <a:xfrm>
            <a:off x="4071934" y="6072206"/>
            <a:ext cx="31714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Победа была близка!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1" name="Группа 70"/>
          <p:cNvGrpSpPr/>
          <p:nvPr/>
        </p:nvGrpSpPr>
        <p:grpSpPr>
          <a:xfrm>
            <a:off x="428596" y="142852"/>
            <a:ext cx="8429684" cy="973873"/>
            <a:chOff x="2071670" y="285728"/>
            <a:chExt cx="4786346" cy="973873"/>
          </a:xfrm>
        </p:grpSpPr>
        <p:sp>
          <p:nvSpPr>
            <p:cNvPr id="72" name="Лента лицом вниз 71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000364" y="428604"/>
              <a:ext cx="28575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Всё для фронта! Всё для победы!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4" name="Номер слайда 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071670" y="142852"/>
            <a:ext cx="4786346" cy="642942"/>
            <a:chOff x="2071670" y="285728"/>
            <a:chExt cx="4786346" cy="642942"/>
          </a:xfrm>
        </p:grpSpPr>
        <p:sp>
          <p:nvSpPr>
            <p:cNvPr id="3" name="Лента лицом вниз 2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000364" y="428604"/>
              <a:ext cx="2857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Задача 7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357158" y="785794"/>
            <a:ext cx="85011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время ВОВ погибли 22 миллиона солдат, почти 12% населения страны. Вычислить население страны на начало войны.</a:t>
            </a:r>
            <a:endParaRPr lang="ru-RU" sz="1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0" y="3875694"/>
            <a:ext cx="4143404" cy="2982306"/>
            <a:chOff x="785786" y="2714620"/>
            <a:chExt cx="4071966" cy="319662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8" name="Группа 64"/>
            <p:cNvGrpSpPr/>
            <p:nvPr/>
          </p:nvGrpSpPr>
          <p:grpSpPr>
            <a:xfrm>
              <a:off x="785791" y="4500569"/>
              <a:ext cx="3500464" cy="1410680"/>
              <a:chOff x="3643306" y="3786179"/>
              <a:chExt cx="4929222" cy="2053623"/>
            </a:xfrm>
          </p:grpSpPr>
          <p:grpSp>
            <p:nvGrpSpPr>
              <p:cNvPr id="9" name="Группа 61"/>
              <p:cNvGrpSpPr/>
              <p:nvPr/>
            </p:nvGrpSpPr>
            <p:grpSpPr>
              <a:xfrm rot="5400000">
                <a:off x="6796017" y="4276815"/>
                <a:ext cx="714526" cy="1733565"/>
                <a:chOff x="410815" y="2018285"/>
                <a:chExt cx="2151175" cy="4411111"/>
              </a:xfrm>
            </p:grpSpPr>
            <p:sp>
              <p:nvSpPr>
                <p:cNvPr id="43" name="Полилиния 42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4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5" name="Прямая соединительная линия 44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Прямая соединительная линия 51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Прямая соединительная линия 52"/>
                  <p:cNvCxnSpPr>
                    <a:stCxn id="57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Прямая соединительная линия 53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5" name="Полилиния 54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6" name="Прямая соединительная линия 55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" name="Полилиния 56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" name="Полилиния 57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2" name="Полилиния 61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3" name="Полилиния 62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4" name="Полилиния 63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5" name="Полилиния 64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6" name="Прямая соединительная линия 65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" name="Группа 60"/>
              <p:cNvGrpSpPr/>
              <p:nvPr/>
            </p:nvGrpSpPr>
            <p:grpSpPr>
              <a:xfrm>
                <a:off x="4714876" y="3786179"/>
                <a:ext cx="861150" cy="1438403"/>
                <a:chOff x="410815" y="2018285"/>
                <a:chExt cx="2151175" cy="4411111"/>
              </a:xfrm>
            </p:grpSpPr>
            <p:sp>
              <p:nvSpPr>
                <p:cNvPr id="19" name="Полилиния 18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20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Прямая соединительная линия 27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Прямая соединительная линия 28"/>
                  <p:cNvCxnSpPr>
                    <a:stCxn id="33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Прямая соединительная линия 29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" name="Полилиния 30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2" name="Прямая соединительная линия 31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" name="Полилиния 32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4" name="Полилиния 33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Полилиния 37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9" name="Полилиния 38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0" name="Полилиния 39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1" name="Полилиния 40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42" name="Прямая соединительная линия 41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5" name="Лента лицом вверх 14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Прямая соединительная линия 17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13" name="5-конечная звезда 12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sp>
        <p:nvSpPr>
          <p:cNvPr id="67" name="TextBox 66"/>
          <p:cNvSpPr txBox="1"/>
          <p:nvPr/>
        </p:nvSpPr>
        <p:spPr>
          <a:xfrm>
            <a:off x="3643306" y="2214554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3643306" y="2786058"/>
            <a:ext cx="550069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млн. чел. - 100%</a:t>
            </a:r>
            <a:endParaRPr lang="ru-RU" sz="1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22 млн. чел. - 12%</a:t>
            </a:r>
            <a:endParaRPr lang="ru-RU" sz="1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х=22*100:12=183,3 млн. чел.</a:t>
            </a:r>
            <a:endParaRPr lang="ru-RU" sz="1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183,3 млн. человек.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3" name="Picture 1" descr="F:\для меня урок\iENTW0N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714620"/>
            <a:ext cx="3155362" cy="2357454"/>
          </a:xfrm>
          <a:prstGeom prst="rect">
            <a:avLst/>
          </a:prstGeom>
          <a:noFill/>
        </p:spPr>
      </p:pic>
      <p:sp>
        <p:nvSpPr>
          <p:cNvPr id="71" name="Номер слайда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5214942" y="-1143032"/>
            <a:ext cx="4286248" cy="2990650"/>
            <a:chOff x="0" y="3429000"/>
            <a:chExt cx="4286248" cy="320496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928662" y="3429000"/>
              <a:ext cx="3357586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5" name="Группа 86"/>
            <p:cNvGrpSpPr/>
            <p:nvPr/>
          </p:nvGrpSpPr>
          <p:grpSpPr>
            <a:xfrm>
              <a:off x="1" y="4857762"/>
              <a:ext cx="3714782" cy="1776207"/>
              <a:chOff x="214282" y="2857500"/>
              <a:chExt cx="6429425" cy="3705033"/>
            </a:xfrm>
          </p:grpSpPr>
          <p:grpSp>
            <p:nvGrpSpPr>
              <p:cNvPr id="6" name="Группа 61"/>
              <p:cNvGrpSpPr/>
              <p:nvPr/>
            </p:nvGrpSpPr>
            <p:grpSpPr>
              <a:xfrm rot="5400000">
                <a:off x="4398283" y="4317110"/>
                <a:ext cx="1490451" cy="3000396"/>
                <a:chOff x="410815" y="2018285"/>
                <a:chExt cx="2151175" cy="4411111"/>
              </a:xfrm>
            </p:grpSpPr>
            <p:sp>
              <p:nvSpPr>
                <p:cNvPr id="41" name="Полилиния 40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2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3" name="Прямая соединительная линия 42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Прямая соединительная линия 43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Прямая соединительная линия 44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>
                    <a:stCxn id="55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Прямая соединительная линия 51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3" name="Полилиния 52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4" name="Прямая соединительная линия 53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5" name="Полилиния 54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6" name="Полилиния 55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7" name="Полилиния 56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" name="Полилиния 57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2" name="Полилиния 61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3" name="Полилиния 62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4" name="Прямая соединительная линия 63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" name="Группа 60"/>
              <p:cNvGrpSpPr/>
              <p:nvPr/>
            </p:nvGrpSpPr>
            <p:grpSpPr>
              <a:xfrm>
                <a:off x="1142976" y="2857500"/>
                <a:ext cx="1490451" cy="3000396"/>
                <a:chOff x="410815" y="2018285"/>
                <a:chExt cx="2151175" cy="4411111"/>
              </a:xfrm>
            </p:grpSpPr>
            <p:sp>
              <p:nvSpPr>
                <p:cNvPr id="17" name="Полилиния 16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8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19" name="Прямая соединительная линия 18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Прямая соединительная линия 19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>
                    <a:stCxn id="31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Прямая соединительная линия 27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Полилиния 28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0" name="Прямая соединительная линия 29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" name="Полилиния 30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2" name="Полилиния 31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3" name="Полилиния 32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4" name="Полилиния 33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Полилиния 37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9" name="Полилиния 38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40" name="Прямая соединительная линия 39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" name="Группа 20"/>
              <p:cNvGrpSpPr/>
              <p:nvPr/>
            </p:nvGrpSpPr>
            <p:grpSpPr>
              <a:xfrm>
                <a:off x="214282" y="4071940"/>
                <a:ext cx="5786478" cy="2461552"/>
                <a:chOff x="1214414" y="2175778"/>
                <a:chExt cx="7143800" cy="2786082"/>
              </a:xfrm>
            </p:grpSpPr>
            <p:grpSp>
              <p:nvGrpSpPr>
                <p:cNvPr id="9" name="Группа 19"/>
                <p:cNvGrpSpPr/>
                <p:nvPr/>
              </p:nvGrpSpPr>
              <p:grpSpPr>
                <a:xfrm>
                  <a:off x="1214414" y="3929066"/>
                  <a:ext cx="7143800" cy="785818"/>
                  <a:chOff x="1214414" y="3929066"/>
                  <a:chExt cx="7143800" cy="785818"/>
                </a:xfrm>
              </p:grpSpPr>
              <p:sp>
                <p:nvSpPr>
                  <p:cNvPr id="13" name="Лента лицом вверх 12"/>
                  <p:cNvSpPr/>
                  <p:nvPr/>
                </p:nvSpPr>
                <p:spPr>
                  <a:xfrm>
                    <a:off x="1214414" y="3929066"/>
                    <a:ext cx="7143800" cy="785818"/>
                  </a:xfrm>
                  <a:prstGeom prst="ribbon2">
                    <a:avLst>
                      <a:gd name="adj1" fmla="val 33333"/>
                      <a:gd name="adj2" fmla="val 41595"/>
                    </a:avLst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4" name="Прямая соединительная линия 13"/>
                  <p:cNvCxnSpPr/>
                  <p:nvPr/>
                </p:nvCxnSpPr>
                <p:spPr>
                  <a:xfrm>
                    <a:off x="3286116" y="4214818"/>
                    <a:ext cx="3000396" cy="0"/>
                  </a:xfrm>
                  <a:prstGeom prst="line">
                    <a:avLst/>
                  </a:prstGeom>
                  <a:ln w="76200">
                    <a:solidFill>
                      <a:srgbClr val="FFFF00"/>
                    </a:solidFill>
                  </a:ln>
                  <a:effectLst>
                    <a:glow rad="101600">
                      <a:srgbClr val="FFFF00">
                        <a:alpha val="60000"/>
                      </a:srgbClr>
                    </a:glow>
                  </a:effectLst>
                  <a:scene3d>
                    <a:camera prst="orthographicFront"/>
                    <a:lightRig rig="threePt" dir="t"/>
                  </a:scene3d>
                  <a:sp3d>
                    <a:bevelT w="139700" h="139700" prst="divot"/>
                  </a:sp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Прямая соединительная линия 14"/>
                  <p:cNvCxnSpPr/>
                  <p:nvPr/>
                </p:nvCxnSpPr>
                <p:spPr>
                  <a:xfrm>
                    <a:off x="2071670" y="4429132"/>
                    <a:ext cx="1214446" cy="0"/>
                  </a:xfrm>
                  <a:prstGeom prst="line">
                    <a:avLst/>
                  </a:prstGeom>
                  <a:ln w="76200">
                    <a:solidFill>
                      <a:srgbClr val="FFFF00"/>
                    </a:solidFill>
                  </a:ln>
                  <a:effectLst>
                    <a:glow rad="101600">
                      <a:srgbClr val="FFFF00">
                        <a:alpha val="60000"/>
                      </a:srgbClr>
                    </a:glow>
                  </a:effectLst>
                  <a:scene3d>
                    <a:camera prst="orthographicFront"/>
                    <a:lightRig rig="threePt" dir="t"/>
                  </a:scene3d>
                  <a:sp3d>
                    <a:bevelT w="139700" h="139700" prst="divot"/>
                  </a:sp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Прямая соединительная линия 15"/>
                  <p:cNvCxnSpPr/>
                  <p:nvPr/>
                </p:nvCxnSpPr>
                <p:spPr>
                  <a:xfrm>
                    <a:off x="6286512" y="4429132"/>
                    <a:ext cx="1214446" cy="0"/>
                  </a:xfrm>
                  <a:prstGeom prst="line">
                    <a:avLst/>
                  </a:prstGeom>
                  <a:ln w="76200">
                    <a:solidFill>
                      <a:srgbClr val="FFFF00"/>
                    </a:solidFill>
                  </a:ln>
                  <a:effectLst>
                    <a:glow rad="101600">
                      <a:srgbClr val="FFFF00">
                        <a:alpha val="60000"/>
                      </a:srgbClr>
                    </a:glow>
                  </a:effectLst>
                  <a:scene3d>
                    <a:camera prst="orthographicFront"/>
                    <a:lightRig rig="threePt" dir="t"/>
                  </a:scene3d>
                  <a:sp3d>
                    <a:bevelT w="139700" h="139700" prst="divot"/>
                  </a:sp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" name="Группа 5"/>
                <p:cNvGrpSpPr/>
                <p:nvPr/>
              </p:nvGrpSpPr>
              <p:grpSpPr>
                <a:xfrm rot="20637722">
                  <a:off x="2894037" y="2175778"/>
                  <a:ext cx="3214710" cy="2786082"/>
                  <a:chOff x="1428728" y="2071678"/>
                  <a:chExt cx="4286280" cy="3857652"/>
                </a:xfrm>
              </p:grpSpPr>
              <p:sp>
                <p:nvSpPr>
                  <p:cNvPr id="11" name="5-конечная звезда 10"/>
                  <p:cNvSpPr/>
                  <p:nvPr/>
                </p:nvSpPr>
                <p:spPr>
                  <a:xfrm>
                    <a:off x="1428728" y="2071678"/>
                    <a:ext cx="4286280" cy="3857652"/>
                  </a:xfrm>
                  <a:prstGeom prst="star5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  <a:effectLst>
                    <a:glow rad="101600">
                      <a:srgbClr val="FFC000">
                        <a:alpha val="60000"/>
                      </a:srgbClr>
                    </a:glow>
                  </a:effectLst>
                  <a:scene3d>
                    <a:camera prst="orthographicFront"/>
                    <a:lightRig rig="threePt" dir="t"/>
                  </a:scene3d>
                  <a:sp3d>
                    <a:bevelT w="101600" prst="rible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2" name="5-конечная звезда 3"/>
                  <p:cNvSpPr/>
                  <p:nvPr/>
                </p:nvSpPr>
                <p:spPr>
                  <a:xfrm>
                    <a:off x="2285984" y="3000372"/>
                    <a:ext cx="2571768" cy="2214602"/>
                  </a:xfrm>
                  <a:prstGeom prst="star5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  <a:effectLst>
                    <a:glow rad="101600">
                      <a:srgbClr val="FFFF00">
                        <a:alpha val="60000"/>
                      </a:srgbClr>
                    </a:glow>
                  </a:effectLst>
                  <a:scene3d>
                    <a:camera prst="orthographicFront"/>
                    <a:lightRig rig="threePt" dir="t"/>
                  </a:scene3d>
                  <a:sp3d>
                    <a:bevelT w="101600" prst="rible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</p:grpSp>
      </p:grp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357166"/>
            <a:ext cx="9312357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8963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урока:</a:t>
            </a:r>
            <a:endParaRPr kumimoji="0" lang="ru-RU" sz="12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8963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Образовательные: </a:t>
            </a:r>
            <a:endParaRPr kumimoji="0" lang="ru-RU" sz="12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8896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Систематизировать знания по темам курса 6 класса. </a:t>
            </a:r>
            <a:endParaRPr kumimoji="0" lang="ru-RU" sz="12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8896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Повторить, закрепить приобретенные знания учащихся. </a:t>
            </a:r>
            <a:endParaRPr kumimoji="0" lang="ru-RU" sz="12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8896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Уметь применять математические знания к решению </a:t>
            </a:r>
            <a:endParaRPr kumimoji="0" lang="en-US" sz="24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8896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нестандартных практических задач. </a:t>
            </a:r>
            <a:endParaRPr kumimoji="0" lang="ru-RU" sz="12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8963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Развивающие: </a:t>
            </a:r>
            <a:endParaRPr kumimoji="0" lang="ru-RU" sz="12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8896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Расширить кругозор учащихся. </a:t>
            </a:r>
            <a:endParaRPr kumimoji="0" lang="ru-RU" sz="20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8896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умения сопоставлять, анализировать, делать выводы. </a:t>
            </a:r>
            <a:endParaRPr kumimoji="0" lang="ru-RU" sz="20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8896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познавательную активность, положительную </a:t>
            </a:r>
            <a:endParaRPr kumimoji="0" lang="en-US" sz="24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8896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мотивацию к предмету. </a:t>
            </a:r>
            <a:endParaRPr kumimoji="0" lang="ru-RU" sz="12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8963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Воспитательные: </a:t>
            </a:r>
            <a:endParaRPr kumimoji="0" lang="ru-RU" sz="12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8896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люб</a:t>
            </a:r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вь к родной стране, ее истории. </a:t>
            </a:r>
            <a:endParaRPr kumimoji="0" lang="en-US" sz="24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8896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Показать математику как интересную науку, превратить</a:t>
            </a:r>
            <a:endParaRPr kumimoji="0" lang="en-US" sz="24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8896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занятие в необычный урок, где может проявить себя каждый ученик.</a:t>
            </a:r>
            <a:endParaRPr kumimoji="0" lang="en-US" sz="24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8896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уважение друг к другу, к старшему поколению. </a:t>
            </a:r>
            <a:endParaRPr kumimoji="0" lang="ru-RU" sz="12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896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5" name="Номер слайда 6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" descr="F:\для меня урок\iDSHUVQT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142984"/>
            <a:ext cx="4300568" cy="3000396"/>
          </a:xfrm>
          <a:prstGeom prst="rect">
            <a:avLst/>
          </a:prstGeom>
          <a:noFill/>
        </p:spPr>
      </p:pic>
      <p:sp>
        <p:nvSpPr>
          <p:cNvPr id="69" name="Лента лицом вниз 68"/>
          <p:cNvSpPr/>
          <p:nvPr/>
        </p:nvSpPr>
        <p:spPr>
          <a:xfrm>
            <a:off x="571472" y="142852"/>
            <a:ext cx="8286808" cy="642942"/>
          </a:xfrm>
          <a:prstGeom prst="ribbon">
            <a:avLst>
              <a:gd name="adj1" fmla="val 16667"/>
              <a:gd name="adj2" fmla="val 6453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2071670" y="214290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Салют воину- победителю!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" name="Рисунок 70" descr="C:\Documents and Settings\Admin\Рабочий стол\викторина\10 казаки на параде 19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500306"/>
            <a:ext cx="5931386" cy="3352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Группа 4"/>
          <p:cNvGrpSpPr/>
          <p:nvPr/>
        </p:nvGrpSpPr>
        <p:grpSpPr>
          <a:xfrm>
            <a:off x="0" y="3875694"/>
            <a:ext cx="4143404" cy="2982306"/>
            <a:chOff x="785786" y="2714620"/>
            <a:chExt cx="4071966" cy="319662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7" name="Группа 64"/>
            <p:cNvGrpSpPr/>
            <p:nvPr/>
          </p:nvGrpSpPr>
          <p:grpSpPr>
            <a:xfrm>
              <a:off x="785789" y="4500567"/>
              <a:ext cx="3500464" cy="1410681"/>
              <a:chOff x="3643306" y="3786177"/>
              <a:chExt cx="4929222" cy="2053625"/>
            </a:xfrm>
          </p:grpSpPr>
          <p:grpSp>
            <p:nvGrpSpPr>
              <p:cNvPr id="8" name="Группа 61"/>
              <p:cNvGrpSpPr/>
              <p:nvPr/>
            </p:nvGrpSpPr>
            <p:grpSpPr>
              <a:xfrm rot="5400000">
                <a:off x="6796015" y="4276817"/>
                <a:ext cx="714526" cy="1733565"/>
                <a:chOff x="410815" y="2018285"/>
                <a:chExt cx="2151175" cy="4411111"/>
              </a:xfrm>
            </p:grpSpPr>
            <p:sp>
              <p:nvSpPr>
                <p:cNvPr id="42" name="Полилиния 41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3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4" name="Прямая соединительная линия 43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Прямая соединительная линия 44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Прямая соединительная линия 51"/>
                  <p:cNvCxnSpPr>
                    <a:stCxn id="56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Прямая соединительная линия 52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4" name="Полилиния 53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5" name="Прямая соединительная линия 54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6" name="Полилиния 55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7" name="Полилиния 56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" name="Полилиния 57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2" name="Полилиния 61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3" name="Полилиния 62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4" name="Полилиния 63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5" name="Прямая соединительная линия 64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" name="Группа 60"/>
              <p:cNvGrpSpPr/>
              <p:nvPr/>
            </p:nvGrpSpPr>
            <p:grpSpPr>
              <a:xfrm>
                <a:off x="4714876" y="3786177"/>
                <a:ext cx="861150" cy="1438403"/>
                <a:chOff x="410815" y="2018285"/>
                <a:chExt cx="2151175" cy="4411111"/>
              </a:xfrm>
            </p:grpSpPr>
            <p:sp>
              <p:nvSpPr>
                <p:cNvPr id="18" name="Полилиния 17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9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20" name="Прямая соединительная линия 19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Прямая соединительная линия 27"/>
                  <p:cNvCxnSpPr>
                    <a:stCxn id="32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Прямая соединительная линия 28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Полилиния 29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1" name="Прямая соединительная линия 30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Полилиния 31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3" name="Полилиния 32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4" name="Полилиния 33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Полилиния 37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9" name="Полилиния 38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0" name="Полилиния 39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41" name="Прямая соединительная линия 40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4" name="Лента лицом вверх 13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12" name="5-конечная звезда 11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sp>
        <p:nvSpPr>
          <p:cNvPr id="72" name="TextBox 71"/>
          <p:cNvSpPr txBox="1"/>
          <p:nvPr/>
        </p:nvSpPr>
        <p:spPr>
          <a:xfrm>
            <a:off x="4000496" y="6000768"/>
            <a:ext cx="4714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Казаки-участники Парада Победы на Красной площади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Номер слайда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85720" y="1142984"/>
          <a:ext cx="3960813" cy="2338388"/>
        </p:xfrm>
        <a:graphic>
          <a:graphicData uri="http://schemas.openxmlformats.org/presentationml/2006/ole">
            <p:oleObj spid="_x0000_s34818" name="Точечный рисунок" r:id="rId3" imgW="6744641" imgH="3982006" progId="PBrush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4657725" y="1142984"/>
          <a:ext cx="4486275" cy="2376488"/>
        </p:xfrm>
        <a:graphic>
          <a:graphicData uri="http://schemas.openxmlformats.org/presentationml/2006/ole">
            <p:oleObj spid="_x0000_s34819" name="Точечный рисунок" r:id="rId4" imgW="6523810" imgH="4458322" progId="PBrush">
              <p:embed/>
            </p:oleObj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3357554" y="3857628"/>
          <a:ext cx="4533900" cy="2843212"/>
        </p:xfrm>
        <a:graphic>
          <a:graphicData uri="http://schemas.openxmlformats.org/presentationml/2006/ole">
            <p:oleObj spid="_x0000_s34820" name="Точечный рисунок" r:id="rId5" imgW="8202170" imgH="4676190" progId="PBrush">
              <p:embed/>
            </p:oleObj>
          </a:graphicData>
        </a:graphic>
      </p:graphicFrame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7158" y="3000372"/>
            <a:ext cx="3924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rgbClr val="FFFF00"/>
                </a:solidFill>
              </a:rPr>
              <a:t>27 миллионов человеческих жизней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716463" y="3071810"/>
            <a:ext cx="44275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FFFF00"/>
                </a:solidFill>
              </a:rPr>
              <a:t>1710 городов, 70 тысяч сёл и деревень</a:t>
            </a:r>
            <a:r>
              <a:rPr lang="ru-RU" sz="1600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643306" y="6143644"/>
            <a:ext cx="4032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smtClean="0">
                <a:solidFill>
                  <a:srgbClr val="FFFF00"/>
                </a:solidFill>
              </a:rPr>
              <a:t>      31.850 </a:t>
            </a:r>
            <a:r>
              <a:rPr lang="ru-RU" sz="1600" b="1" dirty="0">
                <a:solidFill>
                  <a:srgbClr val="FFFF00"/>
                </a:solidFill>
              </a:rPr>
              <a:t>км  железнодорожных путей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32808-8C0D-4DD4-9273-A098F4F1BFCB}" type="slidenum">
              <a:rPr lang="ru-RU" smtClean="0"/>
              <a:pPr/>
              <a:t>21</a:t>
            </a:fld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1285852" y="0"/>
            <a:ext cx="6858048" cy="973873"/>
            <a:chOff x="2071670" y="285728"/>
            <a:chExt cx="4786346" cy="973873"/>
          </a:xfrm>
        </p:grpSpPr>
        <p:sp>
          <p:nvSpPr>
            <p:cNvPr id="13" name="Лента лицом вниз 12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00364" y="428604"/>
              <a:ext cx="28575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Последствия войны…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0" y="3875694"/>
            <a:ext cx="4143404" cy="2982306"/>
            <a:chOff x="785786" y="2714620"/>
            <a:chExt cx="4071966" cy="3196620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17" name="Группа 64"/>
            <p:cNvGrpSpPr/>
            <p:nvPr/>
          </p:nvGrpSpPr>
          <p:grpSpPr>
            <a:xfrm>
              <a:off x="785789" y="4500569"/>
              <a:ext cx="3500464" cy="1410683"/>
              <a:chOff x="3643306" y="3786175"/>
              <a:chExt cx="4929222" cy="2053627"/>
            </a:xfrm>
          </p:grpSpPr>
          <p:grpSp>
            <p:nvGrpSpPr>
              <p:cNvPr id="18" name="Группа 61"/>
              <p:cNvGrpSpPr/>
              <p:nvPr/>
            </p:nvGrpSpPr>
            <p:grpSpPr>
              <a:xfrm rot="5400000">
                <a:off x="6796013" y="4276819"/>
                <a:ext cx="714526" cy="1733565"/>
                <a:chOff x="410815" y="2018285"/>
                <a:chExt cx="2151175" cy="4411111"/>
              </a:xfrm>
            </p:grpSpPr>
            <p:sp>
              <p:nvSpPr>
                <p:cNvPr id="52" name="Полилиния 51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53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54" name="Прямая соединительная линия 53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Прямая соединительная линия 54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Прямая соединительная линия 55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Прямая соединительная линия 56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Прямая соединительная линия 57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Прямая соединительная линия 58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Прямая соединительная линия 59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Прямая соединительная линия 60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Прямая соединительная линия 61"/>
                  <p:cNvCxnSpPr>
                    <a:stCxn id="66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Прямая соединительная линия 62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Полилиния 63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5" name="Прямая соединительная линия 64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6" name="Полилиния 65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7" name="Полилиния 66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8" name="Полилиния 67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9" name="Полилиния 68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0" name="Полилиния 69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1" name="Полилиния 70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2" name="Полилиния 71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3" name="Полилиния 72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4" name="Полилиния 73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75" name="Прямая соединительная линия 74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9" name="Группа 60"/>
              <p:cNvGrpSpPr/>
              <p:nvPr/>
            </p:nvGrpSpPr>
            <p:grpSpPr>
              <a:xfrm>
                <a:off x="4714876" y="3786175"/>
                <a:ext cx="861150" cy="1438403"/>
                <a:chOff x="410815" y="2018285"/>
                <a:chExt cx="2151175" cy="4411111"/>
              </a:xfrm>
            </p:grpSpPr>
            <p:sp>
              <p:nvSpPr>
                <p:cNvPr id="28" name="Полилиния 27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29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30" name="Прямая соединительная линия 29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Прямая соединительная линия 30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Прямая соединительная линия 31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Прямая соединительная линия 32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Прямая соединительная линия 33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Прямая соединительная линия 34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Прямая соединительная линия 35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Прямая соединительная линия 36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Прямая соединительная линия 37"/>
                  <p:cNvCxnSpPr>
                    <a:stCxn id="42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Прямая соединительная линия 38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0" name="Полилиния 39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41" name="Прямая соединительная линия 40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Полилиния 41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3" name="Полилиния 42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4" name="Полилиния 43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5" name="Полилиния 44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6" name="Полилиния 45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7" name="Полилиния 46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8" name="Полилиния 47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9" name="Полилиния 48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0" name="Полилиния 49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0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24" name="Лента лицом вверх 23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25" name="Прямая соединительная линия 24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Прямая соединительная линия 25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Прямая соединительная линия 26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22" name="5-конечная звезда 21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F:\для меня урок\iMS5IUVJ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5728"/>
            <a:ext cx="4278037" cy="3214710"/>
          </a:xfrm>
          <a:prstGeom prst="rect">
            <a:avLst/>
          </a:prstGeom>
          <a:noFill/>
        </p:spPr>
      </p:pic>
      <p:grpSp>
        <p:nvGrpSpPr>
          <p:cNvPr id="3" name="Группа 2"/>
          <p:cNvGrpSpPr/>
          <p:nvPr/>
        </p:nvGrpSpPr>
        <p:grpSpPr>
          <a:xfrm>
            <a:off x="0" y="3875694"/>
            <a:ext cx="4143404" cy="2982306"/>
            <a:chOff x="785786" y="2714620"/>
            <a:chExt cx="4071966" cy="319662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5" name="Группа 64"/>
            <p:cNvGrpSpPr/>
            <p:nvPr/>
          </p:nvGrpSpPr>
          <p:grpSpPr>
            <a:xfrm>
              <a:off x="785790" y="4500568"/>
              <a:ext cx="3500464" cy="1410685"/>
              <a:chOff x="3643306" y="3786173"/>
              <a:chExt cx="4929222" cy="2053629"/>
            </a:xfrm>
          </p:grpSpPr>
          <p:grpSp>
            <p:nvGrpSpPr>
              <p:cNvPr id="6" name="Группа 61"/>
              <p:cNvGrpSpPr/>
              <p:nvPr/>
            </p:nvGrpSpPr>
            <p:grpSpPr>
              <a:xfrm rot="5400000">
                <a:off x="6796011" y="4276821"/>
                <a:ext cx="714526" cy="1733565"/>
                <a:chOff x="410815" y="2018285"/>
                <a:chExt cx="2151175" cy="4411111"/>
              </a:xfrm>
            </p:grpSpPr>
            <p:sp>
              <p:nvSpPr>
                <p:cNvPr id="40" name="Полилиния 39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1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2" name="Прямая соединительная линия 41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Прямая соединительная линия 42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Прямая соединительная линия 43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Прямая соединительная линия 44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>
                    <a:stCxn id="54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" name="Полилиния 51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3" name="Прямая соединительная линия 52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4" name="Полилиния 53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5" name="Полилиния 54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6" name="Полилиния 55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7" name="Полилиния 56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" name="Полилиния 57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2" name="Полилиния 61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3" name="Прямая соединительная линия 62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" name="Группа 60"/>
              <p:cNvGrpSpPr/>
              <p:nvPr/>
            </p:nvGrpSpPr>
            <p:grpSpPr>
              <a:xfrm>
                <a:off x="4714876" y="3786173"/>
                <a:ext cx="861150" cy="1438403"/>
                <a:chOff x="410815" y="2018285"/>
                <a:chExt cx="2151175" cy="4411111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7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18" name="Прямая соединительная линия 17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Прямая соединительная линия 18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Прямая соединительная линия 19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>
                    <a:stCxn id="30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" name="Полилиния 27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29" name="Прямая соединительная линия 28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Полилиния 29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1" name="Полилиния 30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2" name="Полилиния 31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3" name="Полилиния 32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4" name="Полилиния 33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Полилиния 37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9" name="Прямая соединительная линия 38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2" name="Лента лицом вверх 11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3" name="Прямая соединительная линия 12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Прямая соединительная линия 13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10" name="5-конечная звезда 9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214282" y="285728"/>
            <a:ext cx="822218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Вычислите: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понадобится лет,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объявить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минуту молчания  за каждого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погибшего в Великой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Отечественной войне.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(27 миллионов человеческих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жизней).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 округлите до целых.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сутки=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(24 часа*60 минут) 1440минут.  1 год=365 суток.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071934" y="4143380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3857620" y="5081956"/>
            <a:ext cx="50720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27млн. :1440:365:4=12,84…≈13 лет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286512" y="5715016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13 лет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Номер слайда 6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0" y="928670"/>
            <a:ext cx="8623643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уровень: Сравните по продолжительности основные периоды войны.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lang="ru-RU" sz="2000" b="1" dirty="0" smtClean="0">
              <a:solidFill>
                <a:srgbClr val="080808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уровень:  Задача 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Максимальная скорость танка Т-34  55 км/ч, а скорость фашистского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танка того же класса Т-3 - 40км/ч. Успеют ли наши танки захватить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переправу через Северский Донец, если , по данным разведки,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фашистские танки находятся на расстоянии 20 км, а наши - 24км.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 этом нужно учесть, что на пути советских танков есть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труднопроходимый участок длиной 4 км, который можно преодолеть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только со скоростью 30 км/ч.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3 уровень: Составить задачу на военную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тематику и оформить  на альбомных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lang="ru-RU" sz="2000" b="1" dirty="0" smtClean="0">
                <a:solidFill>
                  <a:srgbClr val="08080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листах.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8080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285852" y="0"/>
            <a:ext cx="6858048" cy="642942"/>
            <a:chOff x="2071670" y="285728"/>
            <a:chExt cx="4786346" cy="642942"/>
          </a:xfrm>
        </p:grpSpPr>
        <p:sp>
          <p:nvSpPr>
            <p:cNvPr id="4" name="Лента лицом вниз 3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000364" y="428604"/>
              <a:ext cx="2857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Домашнее задание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0" y="3875694"/>
            <a:ext cx="4143404" cy="2982306"/>
            <a:chOff x="785786" y="2714620"/>
            <a:chExt cx="4071966" cy="319662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8" name="Группа 64"/>
            <p:cNvGrpSpPr/>
            <p:nvPr/>
          </p:nvGrpSpPr>
          <p:grpSpPr>
            <a:xfrm>
              <a:off x="785788" y="4500564"/>
              <a:ext cx="3500463" cy="1410685"/>
              <a:chOff x="3643306" y="3786171"/>
              <a:chExt cx="4929222" cy="2053631"/>
            </a:xfrm>
          </p:grpSpPr>
          <p:grpSp>
            <p:nvGrpSpPr>
              <p:cNvPr id="9" name="Группа 61"/>
              <p:cNvGrpSpPr/>
              <p:nvPr/>
            </p:nvGrpSpPr>
            <p:grpSpPr>
              <a:xfrm rot="5400000">
                <a:off x="6796009" y="4276823"/>
                <a:ext cx="714526" cy="1733565"/>
                <a:chOff x="410815" y="2018285"/>
                <a:chExt cx="2151175" cy="4411111"/>
              </a:xfrm>
            </p:grpSpPr>
            <p:sp>
              <p:nvSpPr>
                <p:cNvPr id="43" name="Полилиния 42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4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5" name="Прямая соединительная линия 44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Прямая соединительная линия 51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Прямая соединительная линия 52"/>
                  <p:cNvCxnSpPr>
                    <a:stCxn id="57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Прямая соединительная линия 53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5" name="Полилиния 54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6" name="Прямая соединительная линия 55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" name="Полилиния 56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" name="Полилиния 57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2" name="Полилиния 61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3" name="Полилиния 62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4" name="Полилиния 63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5" name="Полилиния 64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6" name="Прямая соединительная линия 65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" name="Группа 60"/>
              <p:cNvGrpSpPr/>
              <p:nvPr/>
            </p:nvGrpSpPr>
            <p:grpSpPr>
              <a:xfrm>
                <a:off x="4714876" y="3786171"/>
                <a:ext cx="861150" cy="1438403"/>
                <a:chOff x="410815" y="2018285"/>
                <a:chExt cx="2151175" cy="4411111"/>
              </a:xfrm>
            </p:grpSpPr>
            <p:sp>
              <p:nvSpPr>
                <p:cNvPr id="19" name="Полилиния 18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20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Прямая соединительная линия 27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Прямая соединительная линия 28"/>
                  <p:cNvCxnSpPr>
                    <a:stCxn id="33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Прямая соединительная линия 29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" name="Полилиния 30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2" name="Прямая соединительная линия 31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" name="Полилиния 32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4" name="Полилиния 33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Полилиния 37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9" name="Полилиния 38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0" name="Полилиния 39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1" name="Полилиния 40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42" name="Прямая соединительная линия 41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5" name="Лента лицом вверх 14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Прямая соединительная линия 17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13" name="5-конечная звезда 12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sp>
        <p:nvSpPr>
          <p:cNvPr id="68" name="Номер слайда 6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285852" y="0"/>
            <a:ext cx="6858048" cy="642942"/>
            <a:chOff x="2071670" y="285728"/>
            <a:chExt cx="4786346" cy="642942"/>
          </a:xfrm>
        </p:grpSpPr>
        <p:sp>
          <p:nvSpPr>
            <p:cNvPr id="4" name="Лента лицом вниз 3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000364" y="428604"/>
              <a:ext cx="2857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Ресурсы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928662" y="688659"/>
            <a:ext cx="7659469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http://4tololo.ru/content/4291</a:t>
            </a:r>
            <a:endParaRPr kumimoji="0" lang="ru-RU" sz="1100" b="1" i="0" u="none" strike="noStrike" normalizeH="0" baseline="0" dirty="0" smtClean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http://metodist.edu54.ru/node/135793?page=1</a:t>
            </a:r>
            <a:endParaRPr kumimoji="0" lang="ru-RU" sz="1100" b="1" i="0" u="none" strike="noStrike" normalizeH="0" baseline="0" dirty="0" smtClean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http://бигмир.рф/novosti/blokadnyj-leningrad-fotografii</a:t>
            </a:r>
            <a:endParaRPr kumimoji="0" lang="ru-RU" sz="1100" b="1" i="0" u="none" strike="noStrike" normalizeH="0" baseline="0" dirty="0" smtClean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http://novosti-dny.ru/2014/01/28/godovschina-blokady-leningrada</a:t>
            </a:r>
            <a:endParaRPr kumimoji="0" lang="ru-RU" sz="1100" b="1" i="0" u="none" strike="noStrike" normalizeH="0" baseline="0" dirty="0" smtClean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err="1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news.rambler.ru</a:t>
            </a:r>
            <a:endParaRPr kumimoji="0" lang="ru-RU" sz="1100" b="1" i="0" u="none" strike="noStrike" normalizeH="0" baseline="0" dirty="0" smtClean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http://bd2.textedu.ru/docs/400/index-230025.html</a:t>
            </a:r>
            <a:endParaRPr kumimoji="0" lang="ru-RU" sz="1100" b="1" i="0" u="none" strike="noStrike" normalizeH="0" baseline="0" dirty="0" smtClean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http://worldwar2.clan.su/forum/18-19-1</a:t>
            </a:r>
            <a:endParaRPr kumimoji="0" lang="ru-RU" sz="1100" b="1" i="0" u="none" strike="noStrike" normalizeH="0" baseline="0" dirty="0" smtClean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http://demiart.ru/forum/lofi/index.php/t133637.html</a:t>
            </a:r>
            <a:endParaRPr kumimoji="0" lang="ru-RU" sz="1100" b="1" i="0" u="none" strike="noStrike" normalizeH="0" baseline="0" dirty="0" smtClean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http://www.korners.com.ua/lot/15049/%94/%94/%E2%80%9D</a:t>
            </a:r>
            <a:endParaRPr kumimoji="0" lang="ru-RU" sz="1100" b="1" i="0" u="none" strike="noStrike" normalizeH="0" baseline="0" dirty="0" smtClean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err="1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fotki.yandex.ru</a:t>
            </a:r>
            <a:endParaRPr kumimoji="0" lang="ru-RU" b="1" i="0" u="none" strike="noStrike" normalizeH="0" baseline="0" dirty="0" smtClean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000" b="1" u="sng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http://dp60.narod.ru/image/maps/342.jpg</a:t>
            </a:r>
            <a:endParaRPr lang="ru-RU" sz="2000" b="1" dirty="0" smtClean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13"/>
              </a:rPr>
              <a:t>http://shateed.ucoz.ru/news/2013-07-28</a:t>
            </a:r>
            <a:endParaRPr lang="ru-RU" sz="2000" b="1" dirty="0" smtClean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14"/>
              </a:rPr>
              <a:t>http://vk.com/id2391013</a:t>
            </a:r>
            <a:endParaRPr lang="ru-RU" sz="2000" b="1" dirty="0" smtClean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15"/>
              </a:rPr>
              <a:t>http://www.pochta-polevaya.ru/aboutarmy/calendar</a:t>
            </a:r>
            <a:endParaRPr lang="ru-RU" sz="2000" b="1" u="sng" dirty="0" smtClean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hlinkClick r:id="rId16"/>
              </a:rPr>
              <a:t>http://www.maria-online.com/beauty/article.php?s=ok&amp;q=Могила</a:t>
            </a:r>
            <a:endParaRPr lang="ru-RU" sz="2000" u="sng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000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hlinkClick r:id="rId17"/>
              </a:rPr>
              <a:t>images.yandex.ru</a:t>
            </a:r>
            <a:endParaRPr lang="ru-RU" sz="200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000" dirty="0" smtClean="0"/>
              <a:t> </a:t>
            </a:r>
            <a:r>
              <a:rPr lang="en-US" sz="2000" u="sng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hlinkClick r:id="rId18"/>
              </a:rPr>
              <a:t>http://www.kubankazak.ru/kubanskaya-kaz ... zakam.html</a:t>
            </a:r>
            <a:endParaRPr lang="ru-RU" sz="200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Рисунки </a:t>
            </a:r>
            <a:r>
              <a:rPr lang="ru-RU" sz="2000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Тарасенко</a:t>
            </a:r>
            <a:r>
              <a:rPr lang="ru-RU" sz="2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 С.А.</a:t>
            </a:r>
          </a:p>
          <a:p>
            <a:r>
              <a:rPr lang="ru-RU" sz="2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Великая Отечественная война. Венок славы. Т2-5. М.,</a:t>
            </a:r>
          </a:p>
          <a:p>
            <a:r>
              <a:rPr lang="ru-RU" sz="2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 Современник, 1987</a:t>
            </a:r>
            <a:endParaRPr kumimoji="0" lang="ru-RU" sz="1800" b="1" i="0" u="none" strike="noStrike" normalizeH="0" baseline="0" dirty="0" smtClean="0">
              <a:ln w="1143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8" name="Управляющая кнопка: в начало 7">
            <a:hlinkClick r:id="" action="ppaction://hlinkshowjump?jump=firstslide" highlightClick="1"/>
          </p:cNvPr>
          <p:cNvSpPr/>
          <p:nvPr/>
        </p:nvSpPr>
        <p:spPr>
          <a:xfrm>
            <a:off x="8715404" y="6572272"/>
            <a:ext cx="428596" cy="285728"/>
          </a:xfrm>
          <a:prstGeom prst="actionButtonBeginning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Группа 159"/>
          <p:cNvGrpSpPr/>
          <p:nvPr/>
        </p:nvGrpSpPr>
        <p:grpSpPr>
          <a:xfrm>
            <a:off x="2000232" y="214290"/>
            <a:ext cx="4786346" cy="642942"/>
            <a:chOff x="2071670" y="285728"/>
            <a:chExt cx="4786346" cy="642942"/>
          </a:xfrm>
        </p:grpSpPr>
        <p:sp>
          <p:nvSpPr>
            <p:cNvPr id="64" name="Лента лицом вниз 63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000364" y="428604"/>
              <a:ext cx="2857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Устный счёт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67" name="Прямоугольник 66"/>
          <p:cNvSpPr/>
          <p:nvPr/>
        </p:nvSpPr>
        <p:spPr>
          <a:xfrm>
            <a:off x="642910" y="1285860"/>
            <a:ext cx="25378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361950" fontAlgn="base">
              <a:spcBef>
                <a:spcPct val="0"/>
              </a:spcBef>
              <a:spcAft>
                <a:spcPct val="0"/>
              </a:spcAft>
              <a:tabLst>
                <a:tab pos="22479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36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0,2</a:t>
            </a:r>
            <a:r>
              <a:rPr kumimoji="0" lang="ru-RU" sz="32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+ </a:t>
            </a:r>
            <a:r>
              <a:rPr kumimoji="0" lang="ru-RU" sz="36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9,2</a:t>
            </a:r>
            <a:r>
              <a:rPr kumimoji="0" lang="ru-RU" sz="32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1142976" y="2071678"/>
            <a:ext cx="19030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-3 + 25 = 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785786" y="2857496"/>
            <a:ext cx="21643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361950" fontAlgn="base">
              <a:spcBef>
                <a:spcPct val="0"/>
              </a:spcBef>
              <a:spcAft>
                <a:spcPct val="0"/>
              </a:spcAft>
              <a:tabLst>
                <a:tab pos="22479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-6 + 10 =</a:t>
            </a:r>
            <a:endParaRPr kumimoji="0" lang="ru-RU" b="1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Arial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142976" y="3786190"/>
            <a:ext cx="17091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-3,5*0= 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4929190" y="1285860"/>
            <a:ext cx="30636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-17,3 –(-18,3)= 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5143504" y="2071678"/>
            <a:ext cx="26629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4,5 + (-0,5 )= 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4857752" y="2857496"/>
            <a:ext cx="22188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  <a:tabLst>
                <a:tab pos="22479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 + (-7) =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4643438" y="3857628"/>
            <a:ext cx="21788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  <a:tabLst>
                <a:tab pos="22479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-12:(-2)=</a:t>
            </a:r>
            <a:endParaRPr kumimoji="0" lang="ru-RU" b="1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Arial" pitchFamily="34" charset="0"/>
            </a:endParaRPr>
          </a:p>
        </p:txBody>
      </p:sp>
      <p:grpSp>
        <p:nvGrpSpPr>
          <p:cNvPr id="84" name="Группа 83"/>
          <p:cNvGrpSpPr/>
          <p:nvPr/>
        </p:nvGrpSpPr>
        <p:grpSpPr>
          <a:xfrm>
            <a:off x="3071802" y="1142984"/>
            <a:ext cx="857256" cy="785818"/>
            <a:chOff x="3071802" y="1142984"/>
            <a:chExt cx="857256" cy="785818"/>
          </a:xfrm>
        </p:grpSpPr>
        <p:sp>
          <p:nvSpPr>
            <p:cNvPr id="76" name="7-конечная звезда 75"/>
            <p:cNvSpPr/>
            <p:nvPr/>
          </p:nvSpPr>
          <p:spPr>
            <a:xfrm>
              <a:off x="3071802" y="1142984"/>
              <a:ext cx="857256" cy="785818"/>
            </a:xfrm>
            <a:prstGeom prst="star7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286116" y="1142984"/>
              <a:ext cx="428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9</a:t>
              </a:r>
              <a:endParaRPr lang="ru-RU" sz="3600" b="1" dirty="0"/>
            </a:p>
          </p:txBody>
        </p:sp>
      </p:grpSp>
      <p:grpSp>
        <p:nvGrpSpPr>
          <p:cNvPr id="86" name="Группа 85"/>
          <p:cNvGrpSpPr/>
          <p:nvPr/>
        </p:nvGrpSpPr>
        <p:grpSpPr>
          <a:xfrm>
            <a:off x="2857488" y="2000240"/>
            <a:ext cx="857256" cy="785818"/>
            <a:chOff x="2857488" y="2000240"/>
            <a:chExt cx="857256" cy="785818"/>
          </a:xfrm>
        </p:grpSpPr>
        <p:sp>
          <p:nvSpPr>
            <p:cNvPr id="75" name="7-конечная звезда 74"/>
            <p:cNvSpPr/>
            <p:nvPr/>
          </p:nvSpPr>
          <p:spPr>
            <a:xfrm>
              <a:off x="2857488" y="2000240"/>
              <a:ext cx="857256" cy="785818"/>
            </a:xfrm>
            <a:prstGeom prst="star7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000364" y="2071678"/>
              <a:ext cx="7143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22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2857488" y="2857496"/>
            <a:ext cx="857256" cy="785818"/>
            <a:chOff x="2857488" y="2928934"/>
            <a:chExt cx="857256" cy="785818"/>
          </a:xfrm>
        </p:grpSpPr>
        <p:sp>
          <p:nvSpPr>
            <p:cNvPr id="77" name="7-конечная звезда 76"/>
            <p:cNvSpPr/>
            <p:nvPr/>
          </p:nvSpPr>
          <p:spPr>
            <a:xfrm>
              <a:off x="2857488" y="2928934"/>
              <a:ext cx="857256" cy="785818"/>
            </a:xfrm>
            <a:prstGeom prst="star7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071802" y="3000372"/>
              <a:ext cx="428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0" name="Группа 89"/>
          <p:cNvGrpSpPr/>
          <p:nvPr/>
        </p:nvGrpSpPr>
        <p:grpSpPr>
          <a:xfrm>
            <a:off x="2786050" y="3714752"/>
            <a:ext cx="857256" cy="785818"/>
            <a:chOff x="2786050" y="3714752"/>
            <a:chExt cx="857256" cy="785818"/>
          </a:xfrm>
        </p:grpSpPr>
        <p:sp>
          <p:nvSpPr>
            <p:cNvPr id="78" name="7-конечная звезда 77"/>
            <p:cNvSpPr/>
            <p:nvPr/>
          </p:nvSpPr>
          <p:spPr>
            <a:xfrm>
              <a:off x="2786050" y="3714752"/>
              <a:ext cx="857256" cy="785818"/>
            </a:xfrm>
            <a:prstGeom prst="star7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000364" y="3786190"/>
              <a:ext cx="5000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2" name="Группа 91"/>
          <p:cNvGrpSpPr/>
          <p:nvPr/>
        </p:nvGrpSpPr>
        <p:grpSpPr>
          <a:xfrm>
            <a:off x="7858148" y="1071546"/>
            <a:ext cx="857256" cy="785818"/>
            <a:chOff x="7858148" y="1071546"/>
            <a:chExt cx="857256" cy="785818"/>
          </a:xfrm>
        </p:grpSpPr>
        <p:sp>
          <p:nvSpPr>
            <p:cNvPr id="79" name="7-конечная звезда 78"/>
            <p:cNvSpPr/>
            <p:nvPr/>
          </p:nvSpPr>
          <p:spPr>
            <a:xfrm>
              <a:off x="7858148" y="1071546"/>
              <a:ext cx="857256" cy="785818"/>
            </a:xfrm>
            <a:prstGeom prst="star7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072462" y="1142984"/>
              <a:ext cx="571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7858148" y="2000240"/>
            <a:ext cx="857256" cy="789207"/>
            <a:chOff x="7858148" y="2000240"/>
            <a:chExt cx="857256" cy="789207"/>
          </a:xfrm>
        </p:grpSpPr>
        <p:sp>
          <p:nvSpPr>
            <p:cNvPr id="81" name="7-конечная звезда 80"/>
            <p:cNvSpPr/>
            <p:nvPr/>
          </p:nvSpPr>
          <p:spPr>
            <a:xfrm>
              <a:off x="7858148" y="2000240"/>
              <a:ext cx="857256" cy="785818"/>
            </a:xfrm>
            <a:prstGeom prst="star7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072462" y="2143116"/>
              <a:ext cx="428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6" name="Группа 95"/>
          <p:cNvGrpSpPr/>
          <p:nvPr/>
        </p:nvGrpSpPr>
        <p:grpSpPr>
          <a:xfrm>
            <a:off x="7358082" y="2786058"/>
            <a:ext cx="857256" cy="785818"/>
            <a:chOff x="7358082" y="2786058"/>
            <a:chExt cx="857256" cy="785818"/>
          </a:xfrm>
        </p:grpSpPr>
        <p:sp>
          <p:nvSpPr>
            <p:cNvPr id="82" name="7-конечная звезда 81"/>
            <p:cNvSpPr/>
            <p:nvPr/>
          </p:nvSpPr>
          <p:spPr>
            <a:xfrm>
              <a:off x="7358082" y="2786058"/>
              <a:ext cx="857256" cy="785818"/>
            </a:xfrm>
            <a:prstGeom prst="star7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7572396" y="2857496"/>
              <a:ext cx="428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8" name="Группа 97"/>
          <p:cNvGrpSpPr/>
          <p:nvPr/>
        </p:nvGrpSpPr>
        <p:grpSpPr>
          <a:xfrm>
            <a:off x="7286644" y="3857628"/>
            <a:ext cx="857256" cy="785818"/>
            <a:chOff x="7286644" y="3857628"/>
            <a:chExt cx="857256" cy="785818"/>
          </a:xfrm>
        </p:grpSpPr>
        <p:sp>
          <p:nvSpPr>
            <p:cNvPr id="80" name="7-конечная звезда 79"/>
            <p:cNvSpPr/>
            <p:nvPr/>
          </p:nvSpPr>
          <p:spPr>
            <a:xfrm>
              <a:off x="7286644" y="3857628"/>
              <a:ext cx="857256" cy="785818"/>
            </a:xfrm>
            <a:prstGeom prst="star7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7500958" y="3929066"/>
              <a:ext cx="5000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9" name="Группа 98"/>
          <p:cNvGrpSpPr/>
          <p:nvPr/>
        </p:nvGrpSpPr>
        <p:grpSpPr>
          <a:xfrm>
            <a:off x="214282" y="3714752"/>
            <a:ext cx="4143404" cy="2982306"/>
            <a:chOff x="785786" y="2714620"/>
            <a:chExt cx="4071966" cy="3196620"/>
          </a:xfrm>
        </p:grpSpPr>
        <p:sp>
          <p:nvSpPr>
            <p:cNvPr id="100" name="Прямоугольник 99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101" name="Группа 64"/>
            <p:cNvGrpSpPr/>
            <p:nvPr/>
          </p:nvGrpSpPr>
          <p:grpSpPr>
            <a:xfrm>
              <a:off x="785788" y="4500576"/>
              <a:ext cx="3500464" cy="1410674"/>
              <a:chOff x="3643306" y="3786189"/>
              <a:chExt cx="4929222" cy="2053613"/>
            </a:xfrm>
          </p:grpSpPr>
          <p:grpSp>
            <p:nvGrpSpPr>
              <p:cNvPr id="102" name="Группа 61"/>
              <p:cNvGrpSpPr/>
              <p:nvPr/>
            </p:nvGrpSpPr>
            <p:grpSpPr>
              <a:xfrm rot="5400000">
                <a:off x="6796027" y="4276805"/>
                <a:ext cx="714526" cy="1733565"/>
                <a:chOff x="410815" y="2018285"/>
                <a:chExt cx="2151175" cy="4411111"/>
              </a:xfrm>
            </p:grpSpPr>
            <p:sp>
              <p:nvSpPr>
                <p:cNvPr id="136" name="Полилиния 135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37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138" name="Прямая соединительная линия 137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Прямая соединительная линия 138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Прямая соединительная линия 139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Прямая соединительная линия 140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" name="Прямая соединительная линия 141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Прямая соединительная линия 142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Прямая соединительная линия 143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Прямая соединительная линия 144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Прямая соединительная линия 145"/>
                  <p:cNvCxnSpPr>
                    <a:stCxn id="150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Прямая соединительная линия 146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8" name="Полилиния 147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49" name="Прямая соединительная линия 148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0" name="Полилиния 149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1" name="Полилиния 150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2" name="Полилиния 151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3" name="Полилиния 152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4" name="Полилиния 153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5" name="Полилиния 154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6" name="Полилиния 155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7" name="Полилиния 156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8" name="Полилиния 157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59" name="Прямая соединительная линия 158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3" name="Группа 60"/>
              <p:cNvGrpSpPr/>
              <p:nvPr/>
            </p:nvGrpSpPr>
            <p:grpSpPr>
              <a:xfrm>
                <a:off x="4714876" y="3786189"/>
                <a:ext cx="861150" cy="1438403"/>
                <a:chOff x="410815" y="2018285"/>
                <a:chExt cx="2151175" cy="4411111"/>
              </a:xfrm>
            </p:grpSpPr>
            <p:sp>
              <p:nvSpPr>
                <p:cNvPr id="112" name="Полилиния 111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13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114" name="Прямая соединительная линия 113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Прямая соединительная линия 114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Прямая соединительная линия 115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Прямая соединительная линия 116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Прямая соединительная линия 117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Прямая соединительная линия 118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Прямая соединительная линия 119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Прямая соединительная линия 120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Прямая соединительная линия 121"/>
                  <p:cNvCxnSpPr>
                    <a:stCxn id="126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Прямая соединительная линия 122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4" name="Полилиния 123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25" name="Прямая соединительная линия 124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6" name="Полилиния 125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27" name="Полилиния 126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28" name="Полилиния 127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29" name="Полилиния 128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0" name="Полилиния 129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1" name="Полилиния 130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2" name="Полилиния 131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3" name="Полилиния 132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4" name="Полилиния 133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35" name="Прямая соединительная линия 134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4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08" name="Лента лицом вверх 107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09" name="Прямая соединительная линия 108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Прямая соединительная линия 109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Прямая соединительная линия 110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5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106" name="5-конечная звезда 105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7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grpSp>
        <p:nvGrpSpPr>
          <p:cNvPr id="224" name="Группа 223"/>
          <p:cNvGrpSpPr/>
          <p:nvPr/>
        </p:nvGrpSpPr>
        <p:grpSpPr>
          <a:xfrm>
            <a:off x="2643174" y="2428868"/>
            <a:ext cx="3214678" cy="1571636"/>
            <a:chOff x="0" y="4786322"/>
            <a:chExt cx="3643338" cy="2071678"/>
          </a:xfrm>
        </p:grpSpPr>
        <p:sp>
          <p:nvSpPr>
            <p:cNvPr id="161" name="Скругленная прямоугольная выноска 160"/>
            <p:cNvSpPr/>
            <p:nvPr/>
          </p:nvSpPr>
          <p:spPr>
            <a:xfrm>
              <a:off x="0" y="4786322"/>
              <a:ext cx="3643338" cy="2071678"/>
            </a:xfrm>
            <a:prstGeom prst="wedgeRoundRectCallou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0" y="5143512"/>
              <a:ext cx="350046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 чем говорят числа, получившиеся в результате вычислений?  </a:t>
              </a:r>
              <a:endPara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3" name="Номер слайда 16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4.82886E-6 L 0.09463 0.36725 " pathEditMode="relative" ptsTypes="AA">
                                      <p:cBhvr>
                                        <p:cTn id="3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24884E-6 L 0.21267 0.105 " pathEditMode="relative" ptsTypes="AA">
                                      <p:cBhvr>
                                        <p:cTn id="4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0.02729 L -0.1783 0.0902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06799 L -0.26493 0.40379 " pathEditMode="relative" ptsTypes="AA">
                                      <p:cBhvr>
                                        <p:cTn id="4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37 0.06614 L 0.31407 0.64315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 0.03654 L 0.43994 0.38275 " pathEditMode="relative" ptsTypes="AA">
                                      <p:cBhvr>
                                        <p:cTn id="5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53 0.06591 L 0.0033 0.64292 " pathEditMode="relative" ptsTypes="AA">
                                      <p:cBhvr>
                                        <p:cTn id="5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Таблица 69"/>
          <p:cNvGraphicFramePr>
            <a:graphicFrameLocks noGrp="1"/>
          </p:cNvGraphicFramePr>
          <p:nvPr/>
        </p:nvGraphicFramePr>
        <p:xfrm>
          <a:off x="1643042" y="1500174"/>
          <a:ext cx="6929488" cy="3714776"/>
        </p:xfrm>
        <a:graphic>
          <a:graphicData uri="http://schemas.openxmlformats.org/drawingml/2006/table">
            <a:tbl>
              <a:tblPr/>
              <a:tblGrid>
                <a:gridCol w="1732372"/>
                <a:gridCol w="1732372"/>
                <a:gridCol w="1732372"/>
                <a:gridCol w="1732372"/>
              </a:tblGrid>
              <a:tr h="9293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413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218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474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567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</a:tr>
              <a:tr h="9280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569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374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630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979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</a:tr>
              <a:tr h="9293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195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256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349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</a:tr>
              <a:tr h="9280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221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282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375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grpSp>
        <p:nvGrpSpPr>
          <p:cNvPr id="66" name="Группа 65"/>
          <p:cNvGrpSpPr/>
          <p:nvPr/>
        </p:nvGrpSpPr>
        <p:grpSpPr>
          <a:xfrm>
            <a:off x="142844" y="3714752"/>
            <a:ext cx="4143404" cy="2982306"/>
            <a:chOff x="785786" y="2714620"/>
            <a:chExt cx="4071966" cy="319662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65" name="Группа 64"/>
            <p:cNvGrpSpPr/>
            <p:nvPr/>
          </p:nvGrpSpPr>
          <p:grpSpPr>
            <a:xfrm>
              <a:off x="785786" y="4500570"/>
              <a:ext cx="3500462" cy="1410670"/>
              <a:chOff x="3643306" y="3786190"/>
              <a:chExt cx="4929222" cy="2053612"/>
            </a:xfrm>
          </p:grpSpPr>
          <p:grpSp>
            <p:nvGrpSpPr>
              <p:cNvPr id="5" name="Группа 61"/>
              <p:cNvGrpSpPr/>
              <p:nvPr/>
            </p:nvGrpSpPr>
            <p:grpSpPr>
              <a:xfrm rot="5400000">
                <a:off x="6796029" y="4276805"/>
                <a:ext cx="714528" cy="1733563"/>
                <a:chOff x="410815" y="2018285"/>
                <a:chExt cx="2151175" cy="4411111"/>
              </a:xfrm>
            </p:grpSpPr>
            <p:sp>
              <p:nvSpPr>
                <p:cNvPr id="40" name="Полилиния 39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1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2" name="Прямая соединительная линия 41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Прямая соединительная линия 42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Прямая соединительная линия 43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Прямая соединительная линия 44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>
                    <a:stCxn id="54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" name="Полилиния 51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3" name="Прямая соединительная линия 52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4" name="Полилиния 53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5" name="Полилиния 54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6" name="Полилиния 55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7" name="Полилиния 56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" name="Полилиния 57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2" name="Полилиния 61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3" name="Прямая соединительная линия 62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" name="Группа 60"/>
              <p:cNvGrpSpPr/>
              <p:nvPr/>
            </p:nvGrpSpPr>
            <p:grpSpPr>
              <a:xfrm>
                <a:off x="4714876" y="3786190"/>
                <a:ext cx="861150" cy="1438401"/>
                <a:chOff x="410815" y="2018285"/>
                <a:chExt cx="2151175" cy="4411111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7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18" name="Прямая соединительная линия 17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Прямая соединительная линия 18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Прямая соединительная линия 19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>
                    <a:stCxn id="30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" name="Полилиния 27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29" name="Прямая соединительная линия 28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Полилиния 29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1" name="Полилиния 30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2" name="Полилиния 31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3" name="Полилиния 32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4" name="Полилиния 33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Полилиния 37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9" name="Прямая соединительная линия 38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4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2" name="Лента лицом вверх 11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3" name="Прямая соединительная линия 12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Прямая соединительная линия 13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10" name="5-конечная звезда 9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grpSp>
        <p:nvGrpSpPr>
          <p:cNvPr id="67" name="Группа 66"/>
          <p:cNvGrpSpPr/>
          <p:nvPr/>
        </p:nvGrpSpPr>
        <p:grpSpPr>
          <a:xfrm>
            <a:off x="2071670" y="142852"/>
            <a:ext cx="4786346" cy="642942"/>
            <a:chOff x="2071670" y="285728"/>
            <a:chExt cx="4786346" cy="642942"/>
          </a:xfrm>
        </p:grpSpPr>
        <p:sp>
          <p:nvSpPr>
            <p:cNvPr id="68" name="Лента лицом вниз 67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000364" y="428604"/>
              <a:ext cx="2857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Устный счёт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71" name="Прямоугольник 70"/>
          <p:cNvSpPr/>
          <p:nvPr/>
        </p:nvSpPr>
        <p:spPr>
          <a:xfrm>
            <a:off x="3143240" y="928670"/>
            <a:ext cx="391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Замечательный квадрат.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857620" y="5643578"/>
            <a:ext cx="49291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218+569+349+282=1418        474+569+349+26 =1418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5" name="Группа 74"/>
          <p:cNvGrpSpPr/>
          <p:nvPr/>
        </p:nvGrpSpPr>
        <p:grpSpPr>
          <a:xfrm>
            <a:off x="4214810" y="5357826"/>
            <a:ext cx="4572032" cy="1323439"/>
            <a:chOff x="4214810" y="5357826"/>
            <a:chExt cx="4572032" cy="1323439"/>
          </a:xfrm>
        </p:grpSpPr>
        <p:sp>
          <p:nvSpPr>
            <p:cNvPr id="73" name="Скругленная прямоугольная выноска 72"/>
            <p:cNvSpPr/>
            <p:nvPr/>
          </p:nvSpPr>
          <p:spPr>
            <a:xfrm>
              <a:off x="4214810" y="5357826"/>
              <a:ext cx="4572032" cy="1285884"/>
            </a:xfrm>
            <a:prstGeom prst="wedgeRoundRectCallou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286248" y="5357826"/>
              <a:ext cx="450059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Выберите из каждой строки и каждого столбца по одному числу, найдите сумму выбранных четырех чисел</a:t>
              </a:r>
              <a:endPara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7" name="Номер слайда 7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142984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Уже в первый день немецкая авиация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разбомбила  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-6,04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(-15)-56,58:2,3     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аэродромов,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уничтожила на земле и воздухе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15,4:(-0,25)+(-17+69,9)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советских самолетов.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2071670" y="142852"/>
            <a:ext cx="4786346" cy="642942"/>
            <a:chOff x="2071670" y="285728"/>
            <a:chExt cx="4786346" cy="642942"/>
          </a:xfrm>
        </p:grpSpPr>
        <p:sp>
          <p:nvSpPr>
            <p:cNvPr id="4" name="Лента лицом вниз 3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000364" y="428604"/>
              <a:ext cx="2857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Задача 1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214282" y="3714752"/>
            <a:ext cx="4143404" cy="2982306"/>
            <a:chOff x="785786" y="2714620"/>
            <a:chExt cx="4071966" cy="319662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11" name="Группа 64"/>
            <p:cNvGrpSpPr/>
            <p:nvPr/>
          </p:nvGrpSpPr>
          <p:grpSpPr>
            <a:xfrm>
              <a:off x="785789" y="4500571"/>
              <a:ext cx="3500464" cy="1410674"/>
              <a:chOff x="3643306" y="3786187"/>
              <a:chExt cx="4929222" cy="2053615"/>
            </a:xfrm>
          </p:grpSpPr>
          <p:grpSp>
            <p:nvGrpSpPr>
              <p:cNvPr id="12" name="Группа 61"/>
              <p:cNvGrpSpPr/>
              <p:nvPr/>
            </p:nvGrpSpPr>
            <p:grpSpPr>
              <a:xfrm rot="5400000">
                <a:off x="6796025" y="4276807"/>
                <a:ext cx="714526" cy="1733565"/>
                <a:chOff x="410815" y="2018285"/>
                <a:chExt cx="2151175" cy="4411111"/>
              </a:xfrm>
            </p:grpSpPr>
            <p:sp>
              <p:nvSpPr>
                <p:cNvPr id="46" name="Полилиния 45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7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Прямая соединительная линия 51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Прямая соединительная линия 52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Прямая соединительная линия 53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Прямая соединительная линия 54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Прямая соединительная линия 55"/>
                  <p:cNvCxnSpPr>
                    <a:stCxn id="60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Прямая соединительная линия 56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8" name="Полилиния 57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9" name="Прямая соединительная линия 58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0" name="Полилиния 59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2" name="Полилиния 61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3" name="Полилиния 62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4" name="Полилиния 63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5" name="Полилиния 64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6" name="Полилиния 65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7" name="Полилиния 66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8" name="Полилиния 67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9" name="Прямая соединительная линия 68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3" name="Группа 60"/>
              <p:cNvGrpSpPr/>
              <p:nvPr/>
            </p:nvGrpSpPr>
            <p:grpSpPr>
              <a:xfrm>
                <a:off x="4714876" y="3786187"/>
                <a:ext cx="861150" cy="1438403"/>
                <a:chOff x="410815" y="2018285"/>
                <a:chExt cx="2151175" cy="4411111"/>
              </a:xfrm>
            </p:grpSpPr>
            <p:sp>
              <p:nvSpPr>
                <p:cNvPr id="22" name="Полилиния 21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23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Прямая соединительная линия 27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Прямая соединительная линия 28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Прямая соединительная линия 29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Прямая соединительная линия 30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Прямая соединительная линия 31"/>
                  <p:cNvCxnSpPr>
                    <a:stCxn id="36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Прямая соединительная линия 32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Полилиния 33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5" name="Прямая соединительная линия 34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" name="Полилиния 35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Полилиния 37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9" name="Полилиния 38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0" name="Полилиния 39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1" name="Полилиния 40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2" name="Полилиния 41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3" name="Полилиния 42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4" name="Полилиния 43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45" name="Прямая соединительная линия 44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8" name="Лента лицом вверх 17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9" name="Прямая соединительная линия 18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Прямая соединительная линия 20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16" name="5-конечная звезда 15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7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grpSp>
        <p:nvGrpSpPr>
          <p:cNvPr id="70" name="Группа 69"/>
          <p:cNvGrpSpPr/>
          <p:nvPr/>
        </p:nvGrpSpPr>
        <p:grpSpPr>
          <a:xfrm>
            <a:off x="7500958" y="3214686"/>
            <a:ext cx="1285884" cy="1071570"/>
            <a:chOff x="7286644" y="3857628"/>
            <a:chExt cx="857256" cy="785818"/>
          </a:xfrm>
        </p:grpSpPr>
        <p:sp>
          <p:nvSpPr>
            <p:cNvPr id="71" name="7-конечная звезда 70"/>
            <p:cNvSpPr/>
            <p:nvPr/>
          </p:nvSpPr>
          <p:spPr>
            <a:xfrm>
              <a:off x="7286644" y="3857628"/>
              <a:ext cx="857256" cy="785818"/>
            </a:xfrm>
            <a:prstGeom prst="star7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381895" y="4014792"/>
              <a:ext cx="595317" cy="473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150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3" name="Группа 72"/>
          <p:cNvGrpSpPr/>
          <p:nvPr/>
        </p:nvGrpSpPr>
        <p:grpSpPr>
          <a:xfrm>
            <a:off x="7786710" y="1643050"/>
            <a:ext cx="1204922" cy="1143008"/>
            <a:chOff x="7286644" y="3705228"/>
            <a:chExt cx="1062046" cy="938218"/>
          </a:xfrm>
        </p:grpSpPr>
        <p:sp>
          <p:nvSpPr>
            <p:cNvPr id="74" name="7-конечная звезда 73"/>
            <p:cNvSpPr/>
            <p:nvPr/>
          </p:nvSpPr>
          <p:spPr>
            <a:xfrm>
              <a:off x="7286644" y="3705228"/>
              <a:ext cx="1062046" cy="938218"/>
            </a:xfrm>
            <a:prstGeom prst="star7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62872" y="3919542"/>
              <a:ext cx="7762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66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6" name="Номер слайда 7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битва за москву\iF5SCAV0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071545"/>
            <a:ext cx="5857916" cy="39052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divot"/>
            <a:contourClr>
              <a:srgbClr val="969696"/>
            </a:contourClr>
          </a:sp3d>
        </p:spPr>
      </p:pic>
      <p:grpSp>
        <p:nvGrpSpPr>
          <p:cNvPr id="3" name="Группа 2"/>
          <p:cNvGrpSpPr/>
          <p:nvPr/>
        </p:nvGrpSpPr>
        <p:grpSpPr>
          <a:xfrm>
            <a:off x="214282" y="3714752"/>
            <a:ext cx="4143404" cy="2982306"/>
            <a:chOff x="785786" y="2714620"/>
            <a:chExt cx="4071966" cy="319662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5" name="Группа 64"/>
            <p:cNvGrpSpPr/>
            <p:nvPr/>
          </p:nvGrpSpPr>
          <p:grpSpPr>
            <a:xfrm>
              <a:off x="785788" y="4500573"/>
              <a:ext cx="3500463" cy="1410677"/>
              <a:chOff x="3643306" y="3786185"/>
              <a:chExt cx="4929222" cy="2053617"/>
            </a:xfrm>
          </p:grpSpPr>
          <p:grpSp>
            <p:nvGrpSpPr>
              <p:cNvPr id="6" name="Группа 61"/>
              <p:cNvGrpSpPr/>
              <p:nvPr/>
            </p:nvGrpSpPr>
            <p:grpSpPr>
              <a:xfrm rot="5400000">
                <a:off x="6796023" y="4276809"/>
                <a:ext cx="714526" cy="1733565"/>
                <a:chOff x="410815" y="2018285"/>
                <a:chExt cx="2151175" cy="4411111"/>
              </a:xfrm>
            </p:grpSpPr>
            <p:sp>
              <p:nvSpPr>
                <p:cNvPr id="40" name="Полилиния 39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1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2" name="Прямая соединительная линия 41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Прямая соединительная линия 42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Прямая соединительная линия 43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Прямая соединительная линия 44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>
                    <a:stCxn id="54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" name="Полилиния 51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3" name="Прямая соединительная линия 52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4" name="Полилиния 53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5" name="Полилиния 54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6" name="Полилиния 55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7" name="Полилиния 56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" name="Полилиния 57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2" name="Полилиния 61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3" name="Прямая соединительная линия 62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" name="Группа 60"/>
              <p:cNvGrpSpPr/>
              <p:nvPr/>
            </p:nvGrpSpPr>
            <p:grpSpPr>
              <a:xfrm>
                <a:off x="4714876" y="3786185"/>
                <a:ext cx="861150" cy="1438403"/>
                <a:chOff x="410815" y="2018285"/>
                <a:chExt cx="2151175" cy="4411111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7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18" name="Прямая соединительная линия 17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Прямая соединительная линия 18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Прямая соединительная линия 19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>
                    <a:stCxn id="30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" name="Полилиния 27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29" name="Прямая соединительная линия 28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Полилиния 29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1" name="Полилиния 30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2" name="Полилиния 31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3" name="Полилиния 32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4" name="Полилиния 33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Полилиния 37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9" name="Прямая соединительная линия 38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2" name="Лента лицом вверх 11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3" name="Прямая соединительная линия 12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Прямая соединительная линия 13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10" name="5-конечная звезда 9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grpSp>
        <p:nvGrpSpPr>
          <p:cNvPr id="64" name="Группа 63"/>
          <p:cNvGrpSpPr/>
          <p:nvPr/>
        </p:nvGrpSpPr>
        <p:grpSpPr>
          <a:xfrm>
            <a:off x="2071670" y="142852"/>
            <a:ext cx="4786346" cy="642942"/>
            <a:chOff x="2071670" y="285728"/>
            <a:chExt cx="4786346" cy="642942"/>
          </a:xfrm>
        </p:grpSpPr>
        <p:sp>
          <p:nvSpPr>
            <p:cNvPr id="65" name="Лента лицом вниз 64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000364" y="428604"/>
              <a:ext cx="2857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Битва за Москву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2051" name="Picture 3" descr="F:\битва за москву\iXSY2859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071546"/>
            <a:ext cx="5857916" cy="38708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4" name="Picture 6" descr="F:\битва за москву\untitl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928670"/>
            <a:ext cx="6215106" cy="47454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3" name="Picture 5" descr="F:\битва за москву\i6LY2LFU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1000108"/>
            <a:ext cx="6739460" cy="3929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1" name="TextBox 70"/>
          <p:cNvSpPr txBox="1"/>
          <p:nvPr/>
        </p:nvSpPr>
        <p:spPr>
          <a:xfrm>
            <a:off x="4071934" y="5072074"/>
            <a:ext cx="5286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 сентября 1941 – январь 1942 гг.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214810" y="5572140"/>
            <a:ext cx="46434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Наметился коренной поворот войны в пользу СССР и противник перешел к стратегии затяжной войны.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Номер слайда 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2500306"/>
          <a:ext cx="7715305" cy="1216909"/>
        </p:xfrm>
        <a:graphic>
          <a:graphicData uri="http://schemas.openxmlformats.org/drawingml/2006/table">
            <a:tbl>
              <a:tblPr/>
              <a:tblGrid>
                <a:gridCol w="2444675"/>
                <a:gridCol w="2542695"/>
                <a:gridCol w="2727935"/>
              </a:tblGrid>
              <a:tr h="121690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4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</a:t>
                      </a:r>
                      <a:r>
                        <a:rPr lang="ru-RU" sz="2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уровень</a:t>
                      </a: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3х=х+1900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4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</a:t>
                      </a:r>
                      <a:r>
                        <a:rPr lang="ru-RU" sz="2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уровень: </a:t>
                      </a:r>
                      <a:endParaRPr lang="ru-RU" sz="24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5х-2500=3х+900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4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</a:t>
                      </a:r>
                      <a:r>
                        <a:rPr lang="ru-RU" sz="2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уровень</a:t>
                      </a: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1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0,5х+275-1,5х=-</a:t>
                      </a: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19175</a:t>
                      </a:r>
                      <a:endParaRPr lang="ru-RU" sz="1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806689"/>
            <a:ext cx="992985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 всего техники сосредоточил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московском направлении противник,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узнаете, решив уравнения.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071670" y="142852"/>
            <a:ext cx="4786346" cy="642942"/>
            <a:chOff x="2071670" y="285728"/>
            <a:chExt cx="4786346" cy="642942"/>
          </a:xfrm>
        </p:grpSpPr>
        <p:sp>
          <p:nvSpPr>
            <p:cNvPr id="5" name="Лента лицом вниз 4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00364" y="428604"/>
              <a:ext cx="2857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Задача 2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71" name="Таблица 70"/>
          <p:cNvGraphicFramePr>
            <a:graphicFrameLocks noGrp="1"/>
          </p:cNvGraphicFramePr>
          <p:nvPr/>
        </p:nvGraphicFramePr>
        <p:xfrm>
          <a:off x="714348" y="3714752"/>
          <a:ext cx="7715304" cy="15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2571768"/>
                <a:gridCol w="2714644"/>
              </a:tblGrid>
              <a:tr h="1500198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0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х-х=1900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2х=1900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х=950</a:t>
                      </a: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Ответ:     950 самолетов</a:t>
                      </a:r>
                      <a:endParaRPr lang="ru-RU" sz="1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0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5х-3х=900+2500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2х=3400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х=1700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Ответ: 1700 танков</a:t>
                      </a:r>
                      <a:endParaRPr lang="ru-RU" sz="18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0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0,5х-1,5х=-19175-275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-х=-19450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х=19450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Ответ: 19450 орудий и минометов</a:t>
                      </a:r>
                      <a:endParaRPr lang="ru-RU" sz="18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214282" y="3714752"/>
            <a:ext cx="4143404" cy="2982306"/>
            <a:chOff x="785786" y="2714620"/>
            <a:chExt cx="4071966" cy="319662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9" name="Группа 64"/>
            <p:cNvGrpSpPr/>
            <p:nvPr/>
          </p:nvGrpSpPr>
          <p:grpSpPr>
            <a:xfrm>
              <a:off x="785788" y="4500573"/>
              <a:ext cx="3500463" cy="1410677"/>
              <a:chOff x="3643306" y="3786185"/>
              <a:chExt cx="4929222" cy="2053617"/>
            </a:xfrm>
          </p:grpSpPr>
          <p:grpSp>
            <p:nvGrpSpPr>
              <p:cNvPr id="10" name="Группа 61"/>
              <p:cNvGrpSpPr/>
              <p:nvPr/>
            </p:nvGrpSpPr>
            <p:grpSpPr>
              <a:xfrm rot="5400000">
                <a:off x="6796023" y="4276809"/>
                <a:ext cx="714526" cy="1733565"/>
                <a:chOff x="410815" y="2018285"/>
                <a:chExt cx="2151175" cy="4411111"/>
              </a:xfrm>
            </p:grpSpPr>
            <p:sp>
              <p:nvSpPr>
                <p:cNvPr id="44" name="Полилиния 43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5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Прямая соединительная линия 51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Прямая соединительная линия 52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Прямая соединительная линия 53"/>
                  <p:cNvCxnSpPr>
                    <a:stCxn id="58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Прямая соединительная линия 54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6" name="Полилиния 55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7" name="Прямая соединительная линия 56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8" name="Полилиния 57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2" name="Полилиния 61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3" name="Полилиния 62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4" name="Полилиния 63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5" name="Полилиния 64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6" name="Полилиния 65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7" name="Прямая соединительная линия 66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" name="Группа 60"/>
              <p:cNvGrpSpPr/>
              <p:nvPr/>
            </p:nvGrpSpPr>
            <p:grpSpPr>
              <a:xfrm>
                <a:off x="4714876" y="3786185"/>
                <a:ext cx="861150" cy="1438403"/>
                <a:chOff x="410815" y="2018285"/>
                <a:chExt cx="2151175" cy="4411111"/>
              </a:xfrm>
            </p:grpSpPr>
            <p:sp>
              <p:nvSpPr>
                <p:cNvPr id="20" name="Полилиния 19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21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Прямая соединительная линия 27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Прямая соединительная линия 28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Прямая соединительная линия 29"/>
                  <p:cNvCxnSpPr>
                    <a:stCxn id="34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Прямая соединительная линия 30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Полилиния 31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3" name="Прямая соединительная линия 32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Полилиния 33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Полилиния 37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9" name="Полилиния 38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0" name="Полилиния 39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1" name="Полилиния 40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2" name="Полилиния 41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43" name="Прямая соединительная линия 42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2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6" name="Лента лицом вверх 15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Прямая соединительная линия 17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Прямая соединительная линия 18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14" name="5-конечная звезда 13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sp>
        <p:nvSpPr>
          <p:cNvPr id="72" name="TextBox 71"/>
          <p:cNvSpPr txBox="1"/>
          <p:nvPr/>
        </p:nvSpPr>
        <p:spPr>
          <a:xfrm>
            <a:off x="3500430" y="3357562"/>
            <a:ext cx="1857388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Номер слайда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505411"/>
            <a:ext cx="871956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Используя ответы предыдущего задания, заполните таблицу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Соотношения сил СССР и германских  войск в битве под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Москвой.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Используя статистические данные, вычислите, во сколько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 силы противника превосходили силы Советской армии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вооруженности в  битве под Москвой.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Результаты округлите до десятых.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071670" y="142852"/>
            <a:ext cx="4786346" cy="642942"/>
            <a:chOff x="2071670" y="285728"/>
            <a:chExt cx="4786346" cy="642942"/>
          </a:xfrm>
        </p:grpSpPr>
        <p:sp>
          <p:nvSpPr>
            <p:cNvPr id="4" name="Лента лицом вниз 3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000364" y="428604"/>
              <a:ext cx="2857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Задача </a:t>
              </a: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3429000"/>
          <a:ext cx="8001055" cy="2804160"/>
        </p:xfrm>
        <a:graphic>
          <a:graphicData uri="http://schemas.openxmlformats.org/drawingml/2006/table">
            <a:tbl>
              <a:tblPr/>
              <a:tblGrid>
                <a:gridCol w="1643074"/>
                <a:gridCol w="2167216"/>
                <a:gridCol w="2129280"/>
                <a:gridCol w="2061485"/>
              </a:tblGrid>
              <a:tr h="166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СССР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Германия</a:t>
                      </a:r>
                      <a:endParaRPr lang="ru-RU" sz="20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</a:tr>
              <a:tr h="166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Вариант1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танки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770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</a:tr>
              <a:tr h="166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Вариант2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орудия и минометы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9150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</a:tr>
              <a:tr h="166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Вариант3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самолеты</a:t>
                      </a:r>
                      <a:endParaRPr lang="ru-RU" sz="20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360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715140" y="4000504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1700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15140" y="4786322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19450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6578" y="5572140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950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8</a:t>
            </a:fld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3500430" y="3571876"/>
            <a:ext cx="1000132" cy="1000132"/>
            <a:chOff x="8358214" y="4143380"/>
            <a:chExt cx="1071570" cy="1071570"/>
          </a:xfrm>
        </p:grpSpPr>
        <p:sp>
          <p:nvSpPr>
            <p:cNvPr id="13" name="6-конечная звезда 12"/>
            <p:cNvSpPr/>
            <p:nvPr/>
          </p:nvSpPr>
          <p:spPr>
            <a:xfrm>
              <a:off x="8358214" y="4143380"/>
              <a:ext cx="1071570" cy="1071570"/>
            </a:xfrm>
            <a:prstGeom prst="star6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572495" y="4429132"/>
              <a:ext cx="627631" cy="494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,2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571868" y="4500570"/>
            <a:ext cx="1000132" cy="1000132"/>
            <a:chOff x="8358214" y="4143380"/>
            <a:chExt cx="1071570" cy="1071570"/>
          </a:xfrm>
        </p:grpSpPr>
        <p:sp>
          <p:nvSpPr>
            <p:cNvPr id="19" name="6-конечная звезда 18"/>
            <p:cNvSpPr/>
            <p:nvPr/>
          </p:nvSpPr>
          <p:spPr>
            <a:xfrm>
              <a:off x="8358214" y="4143380"/>
              <a:ext cx="1071570" cy="1071570"/>
            </a:xfrm>
            <a:prstGeom prst="star6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572495" y="4429132"/>
              <a:ext cx="627631" cy="494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,1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3714744" y="5357826"/>
            <a:ext cx="1000132" cy="1000132"/>
            <a:chOff x="8358214" y="4143380"/>
            <a:chExt cx="1071570" cy="1071570"/>
          </a:xfrm>
        </p:grpSpPr>
        <p:sp>
          <p:nvSpPr>
            <p:cNvPr id="22" name="6-конечная звезда 21"/>
            <p:cNvSpPr/>
            <p:nvPr/>
          </p:nvSpPr>
          <p:spPr>
            <a:xfrm>
              <a:off x="8358214" y="4143380"/>
              <a:ext cx="1071570" cy="1071570"/>
            </a:xfrm>
            <a:prstGeom prst="star6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572495" y="4429132"/>
              <a:ext cx="627631" cy="494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,6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3875694"/>
            <a:ext cx="4143404" cy="2982306"/>
            <a:chOff x="785786" y="2714620"/>
            <a:chExt cx="4071966" cy="319662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000232" y="2714620"/>
              <a:ext cx="285752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convex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19900" b="1" dirty="0" smtClean="0">
                  <a:ln w="28575">
                    <a:solidFill>
                      <a:schemeClr val="accent1">
                        <a:lumMod val="75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70</a:t>
              </a:r>
              <a:endParaRPr lang="ru-RU" sz="199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4" name="Группа 64"/>
            <p:cNvGrpSpPr/>
            <p:nvPr/>
          </p:nvGrpSpPr>
          <p:grpSpPr>
            <a:xfrm>
              <a:off x="785791" y="4500569"/>
              <a:ext cx="3500464" cy="1410680"/>
              <a:chOff x="3643306" y="3786179"/>
              <a:chExt cx="4929222" cy="2053623"/>
            </a:xfrm>
          </p:grpSpPr>
          <p:grpSp>
            <p:nvGrpSpPr>
              <p:cNvPr id="5" name="Группа 61"/>
              <p:cNvGrpSpPr/>
              <p:nvPr/>
            </p:nvGrpSpPr>
            <p:grpSpPr>
              <a:xfrm rot="5400000">
                <a:off x="6796017" y="4276815"/>
                <a:ext cx="714526" cy="1733565"/>
                <a:chOff x="410815" y="2018285"/>
                <a:chExt cx="2151175" cy="4411111"/>
              </a:xfrm>
            </p:grpSpPr>
            <p:sp>
              <p:nvSpPr>
                <p:cNvPr id="39" name="Полилиния 38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0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41" name="Прямая соединительная линия 40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Прямая соединительная линия 41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Прямая соединительная линия 42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Прямая соединительная линия 43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Прямая соединительная линия 44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Прямая соединительная линия 45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Прямая соединительная линия 48"/>
                  <p:cNvCxnSpPr>
                    <a:stCxn id="53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единительная линия 49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" name="Полилиния 50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2" name="Прямая соединительная линия 51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3" name="Полилиния 52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4" name="Полилиния 53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5" name="Полилиния 54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6" name="Полилиния 55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7" name="Полилиния 56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" name="Полилиния 57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62" name="Прямая соединительная линия 61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" name="Группа 60"/>
              <p:cNvGrpSpPr/>
              <p:nvPr/>
            </p:nvGrpSpPr>
            <p:grpSpPr>
              <a:xfrm>
                <a:off x="4714876" y="3786179"/>
                <a:ext cx="861150" cy="1438403"/>
                <a:chOff x="410815" y="2018285"/>
                <a:chExt cx="2151175" cy="4411111"/>
              </a:xfrm>
            </p:grpSpPr>
            <p:sp>
              <p:nvSpPr>
                <p:cNvPr id="15" name="Полилиния 14"/>
                <p:cNvSpPr/>
                <p:nvPr/>
              </p:nvSpPr>
              <p:spPr>
                <a:xfrm rot="7162831">
                  <a:off x="1635890" y="5271586"/>
                  <a:ext cx="765347" cy="1086853"/>
                </a:xfrm>
                <a:custGeom>
                  <a:avLst/>
                  <a:gdLst>
                    <a:gd name="connsiteX0" fmla="*/ 0 w 1197443"/>
                    <a:gd name="connsiteY0" fmla="*/ 626409 h 1252817"/>
                    <a:gd name="connsiteX1" fmla="*/ 165905 w 1197443"/>
                    <a:gd name="connsiteY1" fmla="*/ 193592 h 1252817"/>
                    <a:gd name="connsiteX2" fmla="*/ 598723 w 1197443"/>
                    <a:gd name="connsiteY2" fmla="*/ 1 h 1252817"/>
                    <a:gd name="connsiteX3" fmla="*/ 1351841 w 1197443"/>
                    <a:gd name="connsiteY3" fmla="*/ -161538 h 1252817"/>
                    <a:gd name="connsiteX4" fmla="*/ 1197443 w 1197443"/>
                    <a:gd name="connsiteY4" fmla="*/ 626409 h 1252817"/>
                    <a:gd name="connsiteX5" fmla="*/ 1031538 w 1197443"/>
                    <a:gd name="connsiteY5" fmla="*/ 1059227 h 1252817"/>
                    <a:gd name="connsiteX6" fmla="*/ 598720 w 1197443"/>
                    <a:gd name="connsiteY6" fmla="*/ 1252818 h 1252817"/>
                    <a:gd name="connsiteX7" fmla="*/ 165903 w 1197443"/>
                    <a:gd name="connsiteY7" fmla="*/ 1059226 h 1252817"/>
                    <a:gd name="connsiteX8" fmla="*/ -1 w 1197443"/>
                    <a:gd name="connsiteY8" fmla="*/ 626408 h 1252817"/>
                    <a:gd name="connsiteX9" fmla="*/ 0 w 1197443"/>
                    <a:gd name="connsiteY9" fmla="*/ 626409 h 1252817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787947 h 1414356"/>
                    <a:gd name="connsiteX1" fmla="*/ 165906 w 1351842"/>
                    <a:gd name="connsiteY1" fmla="*/ 355130 h 1414356"/>
                    <a:gd name="connsiteX2" fmla="*/ 612047 w 1351842"/>
                    <a:gd name="connsiteY2" fmla="*/ 92082 h 1414356"/>
                    <a:gd name="connsiteX3" fmla="*/ 1351842 w 1351842"/>
                    <a:gd name="connsiteY3" fmla="*/ 0 h 1414356"/>
                    <a:gd name="connsiteX4" fmla="*/ 1197444 w 1351842"/>
                    <a:gd name="connsiteY4" fmla="*/ 787947 h 1414356"/>
                    <a:gd name="connsiteX5" fmla="*/ 1031539 w 1351842"/>
                    <a:gd name="connsiteY5" fmla="*/ 1220765 h 1414356"/>
                    <a:gd name="connsiteX6" fmla="*/ 598721 w 1351842"/>
                    <a:gd name="connsiteY6" fmla="*/ 1414356 h 1414356"/>
                    <a:gd name="connsiteX7" fmla="*/ 165904 w 1351842"/>
                    <a:gd name="connsiteY7" fmla="*/ 1220764 h 1414356"/>
                    <a:gd name="connsiteX8" fmla="*/ 0 w 1351842"/>
                    <a:gd name="connsiteY8" fmla="*/ 787946 h 1414356"/>
                    <a:gd name="connsiteX9" fmla="*/ 1 w 1351842"/>
                    <a:gd name="connsiteY9" fmla="*/ 787947 h 1414356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62204 w 1351842"/>
                    <a:gd name="connsiteY3" fmla="*/ 171983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351842"/>
                    <a:gd name="connsiteY0" fmla="*/ 906493 h 1532902"/>
                    <a:gd name="connsiteX1" fmla="*/ 165906 w 1351842"/>
                    <a:gd name="connsiteY1" fmla="*/ 473676 h 1532902"/>
                    <a:gd name="connsiteX2" fmla="*/ 612047 w 1351842"/>
                    <a:gd name="connsiteY2" fmla="*/ 210628 h 1532902"/>
                    <a:gd name="connsiteX3" fmla="*/ 1009459 w 1351842"/>
                    <a:gd name="connsiteY3" fmla="*/ 85815 h 1532902"/>
                    <a:gd name="connsiteX4" fmla="*/ 1351842 w 1351842"/>
                    <a:gd name="connsiteY4" fmla="*/ 118546 h 1532902"/>
                    <a:gd name="connsiteX5" fmla="*/ 1197444 w 1351842"/>
                    <a:gd name="connsiteY5" fmla="*/ 906493 h 1532902"/>
                    <a:gd name="connsiteX6" fmla="*/ 1031539 w 1351842"/>
                    <a:gd name="connsiteY6" fmla="*/ 1339311 h 1532902"/>
                    <a:gd name="connsiteX7" fmla="*/ 598721 w 1351842"/>
                    <a:gd name="connsiteY7" fmla="*/ 1532902 h 1532902"/>
                    <a:gd name="connsiteX8" fmla="*/ 165904 w 1351842"/>
                    <a:gd name="connsiteY8" fmla="*/ 1339310 h 1532902"/>
                    <a:gd name="connsiteX9" fmla="*/ 0 w 1351842"/>
                    <a:gd name="connsiteY9" fmla="*/ 906492 h 1532902"/>
                    <a:gd name="connsiteX10" fmla="*/ 1 w 1351842"/>
                    <a:gd name="connsiteY10" fmla="*/ 906493 h 1532902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197444 w 1404587"/>
                    <a:gd name="connsiteY6" fmla="*/ 874114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04587"/>
                    <a:gd name="connsiteY0" fmla="*/ 874114 h 1500523"/>
                    <a:gd name="connsiteX1" fmla="*/ 165906 w 1404587"/>
                    <a:gd name="connsiteY1" fmla="*/ 441297 h 1500523"/>
                    <a:gd name="connsiteX2" fmla="*/ 612047 w 1404587"/>
                    <a:gd name="connsiteY2" fmla="*/ 178249 h 1500523"/>
                    <a:gd name="connsiteX3" fmla="*/ 1009459 w 1404587"/>
                    <a:gd name="connsiteY3" fmla="*/ 53436 h 1500523"/>
                    <a:gd name="connsiteX4" fmla="*/ 1351842 w 1404587"/>
                    <a:gd name="connsiteY4" fmla="*/ 86167 h 1500523"/>
                    <a:gd name="connsiteX5" fmla="*/ 1325929 w 1404587"/>
                    <a:gd name="connsiteY5" fmla="*/ 570439 h 1500523"/>
                    <a:gd name="connsiteX6" fmla="*/ 1259084 w 1404587"/>
                    <a:gd name="connsiteY6" fmla="*/ 848262 h 1500523"/>
                    <a:gd name="connsiteX7" fmla="*/ 1031539 w 1404587"/>
                    <a:gd name="connsiteY7" fmla="*/ 1306932 h 1500523"/>
                    <a:gd name="connsiteX8" fmla="*/ 598721 w 1404587"/>
                    <a:gd name="connsiteY8" fmla="*/ 1500523 h 1500523"/>
                    <a:gd name="connsiteX9" fmla="*/ 165904 w 1404587"/>
                    <a:gd name="connsiteY9" fmla="*/ 1306931 h 1500523"/>
                    <a:gd name="connsiteX10" fmla="*/ 0 w 1404587"/>
                    <a:gd name="connsiteY10" fmla="*/ 874113 h 1500523"/>
                    <a:gd name="connsiteX11" fmla="*/ 1 w 1404587"/>
                    <a:gd name="connsiteY11" fmla="*/ 874114 h 1500523"/>
                    <a:gd name="connsiteX0" fmla="*/ 1 w 1442906"/>
                    <a:gd name="connsiteY0" fmla="*/ 962201 h 1588610"/>
                    <a:gd name="connsiteX1" fmla="*/ 165906 w 1442906"/>
                    <a:gd name="connsiteY1" fmla="*/ 529384 h 1588610"/>
                    <a:gd name="connsiteX2" fmla="*/ 612047 w 1442906"/>
                    <a:gd name="connsiteY2" fmla="*/ 266336 h 1588610"/>
                    <a:gd name="connsiteX3" fmla="*/ 1009459 w 1442906"/>
                    <a:gd name="connsiteY3" fmla="*/ 141523 h 1588610"/>
                    <a:gd name="connsiteX4" fmla="*/ 1390161 w 1442906"/>
                    <a:gd name="connsiteY4" fmla="*/ 86167 h 1588610"/>
                    <a:gd name="connsiteX5" fmla="*/ 1325929 w 1442906"/>
                    <a:gd name="connsiteY5" fmla="*/ 658526 h 1588610"/>
                    <a:gd name="connsiteX6" fmla="*/ 1259084 w 1442906"/>
                    <a:gd name="connsiteY6" fmla="*/ 936349 h 1588610"/>
                    <a:gd name="connsiteX7" fmla="*/ 1031539 w 1442906"/>
                    <a:gd name="connsiteY7" fmla="*/ 1395019 h 1588610"/>
                    <a:gd name="connsiteX8" fmla="*/ 598721 w 1442906"/>
                    <a:gd name="connsiteY8" fmla="*/ 1588610 h 1588610"/>
                    <a:gd name="connsiteX9" fmla="*/ 165904 w 1442906"/>
                    <a:gd name="connsiteY9" fmla="*/ 1395018 h 1588610"/>
                    <a:gd name="connsiteX10" fmla="*/ 0 w 1442906"/>
                    <a:gd name="connsiteY10" fmla="*/ 962200 h 1588610"/>
                    <a:gd name="connsiteX11" fmla="*/ 1 w 1442906"/>
                    <a:gd name="connsiteY11" fmla="*/ 962201 h 158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42906" h="1588610">
                      <a:moveTo>
                        <a:pt x="1" y="962201"/>
                      </a:moveTo>
                      <a:cubicBezTo>
                        <a:pt x="1" y="800966"/>
                        <a:pt x="59425" y="645940"/>
                        <a:pt x="165906" y="529384"/>
                      </a:cubicBezTo>
                      <a:cubicBezTo>
                        <a:pt x="278866" y="405736"/>
                        <a:pt x="448563" y="266336"/>
                        <a:pt x="612047" y="266336"/>
                      </a:cubicBezTo>
                      <a:cubicBezTo>
                        <a:pt x="762912" y="219926"/>
                        <a:pt x="879773" y="171551"/>
                        <a:pt x="1009459" y="141523"/>
                      </a:cubicBezTo>
                      <a:cubicBezTo>
                        <a:pt x="1139145" y="111495"/>
                        <a:pt x="1337416" y="0"/>
                        <a:pt x="1390161" y="86167"/>
                      </a:cubicBezTo>
                      <a:cubicBezTo>
                        <a:pt x="1442906" y="172334"/>
                        <a:pt x="1347775" y="516829"/>
                        <a:pt x="1325929" y="658526"/>
                      </a:cubicBezTo>
                      <a:cubicBezTo>
                        <a:pt x="1304083" y="800223"/>
                        <a:pt x="1294862" y="807882"/>
                        <a:pt x="1259084" y="936349"/>
                      </a:cubicBezTo>
                      <a:cubicBezTo>
                        <a:pt x="1259084" y="1097584"/>
                        <a:pt x="1138021" y="1278462"/>
                        <a:pt x="1031539" y="1395019"/>
                      </a:cubicBezTo>
                      <a:cubicBezTo>
                        <a:pt x="918580" y="1518667"/>
                        <a:pt x="762205" y="1588610"/>
                        <a:pt x="598721" y="1588610"/>
                      </a:cubicBezTo>
                      <a:cubicBezTo>
                        <a:pt x="435237" y="1588610"/>
                        <a:pt x="278863" y="1518666"/>
                        <a:pt x="165904" y="1395018"/>
                      </a:cubicBezTo>
                      <a:cubicBezTo>
                        <a:pt x="59423" y="1278461"/>
                        <a:pt x="0" y="1123435"/>
                        <a:pt x="0" y="962200"/>
                      </a:cubicBezTo>
                      <a:lnTo>
                        <a:pt x="1" y="962201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0" lon="899976" rev="16500000"/>
                  </a:camera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16" name="Группа 59"/>
                <p:cNvGrpSpPr/>
                <p:nvPr/>
              </p:nvGrpSpPr>
              <p:grpSpPr>
                <a:xfrm>
                  <a:off x="410815" y="2018285"/>
                  <a:ext cx="1871944" cy="4411111"/>
                  <a:chOff x="410815" y="2018285"/>
                  <a:chExt cx="1871944" cy="4411111"/>
                </a:xfrm>
              </p:grpSpPr>
              <p:cxnSp>
                <p:nvCxnSpPr>
                  <p:cNvPr id="17" name="Прямая соединительная линия 16"/>
                  <p:cNvCxnSpPr/>
                  <p:nvPr/>
                </p:nvCxnSpPr>
                <p:spPr>
                  <a:xfrm rot="5400000">
                    <a:off x="1425572" y="293209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Прямая соединительная линия 17"/>
                  <p:cNvCxnSpPr/>
                  <p:nvPr/>
                </p:nvCxnSpPr>
                <p:spPr>
                  <a:xfrm rot="5400000">
                    <a:off x="1425572" y="3646470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Прямая соединительная линия 18"/>
                  <p:cNvCxnSpPr/>
                  <p:nvPr/>
                </p:nvCxnSpPr>
                <p:spPr>
                  <a:xfrm rot="5400000">
                    <a:off x="1425572" y="4503726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Прямая соединительная линия 19"/>
                  <p:cNvCxnSpPr/>
                  <p:nvPr/>
                </p:nvCxnSpPr>
                <p:spPr>
                  <a:xfrm rot="5400000">
                    <a:off x="1425572" y="5289544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 rot="5400000">
                    <a:off x="1425572" y="6075362"/>
                    <a:ext cx="316999" cy="310687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16200000" flipH="1">
                    <a:off x="1214414" y="2571743"/>
                    <a:ext cx="357191" cy="71438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16200000" flipH="1">
                    <a:off x="1150605" y="299274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 rot="16200000" flipH="1">
                    <a:off x="1150605" y="3707123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Прямая соединительная линия 24"/>
                  <p:cNvCxnSpPr>
                    <a:stCxn id="29" idx="4"/>
                  </p:cNvCxnSpPr>
                  <p:nvPr/>
                </p:nvCxnSpPr>
                <p:spPr>
                  <a:xfrm rot="16200000" flipH="1">
                    <a:off x="1175539" y="5390389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Прямая соединительная линия 25"/>
                  <p:cNvCxnSpPr/>
                  <p:nvPr/>
                </p:nvCxnSpPr>
                <p:spPr>
                  <a:xfrm rot="16200000" flipH="1">
                    <a:off x="1150605" y="6136016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" name="Полилиния 26"/>
                  <p:cNvSpPr/>
                  <p:nvPr/>
                </p:nvSpPr>
                <p:spPr>
                  <a:xfrm rot="4999394">
                    <a:off x="354411" y="5460948"/>
                    <a:ext cx="973196" cy="86038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28" name="Прямая соединительная линия 27"/>
                  <p:cNvCxnSpPr/>
                  <p:nvPr/>
                </p:nvCxnSpPr>
                <p:spPr>
                  <a:xfrm rot="5400000" flipH="1" flipV="1">
                    <a:off x="-392941" y="4607727"/>
                    <a:ext cx="3643338" cy="0"/>
                  </a:xfrm>
                  <a:prstGeom prst="line">
                    <a:avLst/>
                  </a:prstGeom>
                  <a:ln w="571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Полилиния 28"/>
                  <p:cNvSpPr/>
                  <p:nvPr/>
                </p:nvSpPr>
                <p:spPr>
                  <a:xfrm rot="5153747">
                    <a:off x="427790" y="4696311"/>
                    <a:ext cx="782281" cy="7265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0" name="Полилиния 29"/>
                  <p:cNvSpPr/>
                  <p:nvPr/>
                </p:nvSpPr>
                <p:spPr>
                  <a:xfrm rot="5637162">
                    <a:off x="536421" y="3940536"/>
                    <a:ext cx="706166" cy="732005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1" name="Полилиния 30"/>
                  <p:cNvSpPr/>
                  <p:nvPr/>
                </p:nvSpPr>
                <p:spPr>
                  <a:xfrm rot="5153747">
                    <a:off x="649463" y="3250202"/>
                    <a:ext cx="624687" cy="594609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2" name="Полилиния 31"/>
                  <p:cNvSpPr/>
                  <p:nvPr/>
                </p:nvSpPr>
                <p:spPr>
                  <a:xfrm rot="5153747">
                    <a:off x="702141" y="2656295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3" name="Полилиния 32"/>
                  <p:cNvSpPr/>
                  <p:nvPr/>
                </p:nvSpPr>
                <p:spPr>
                  <a:xfrm rot="7263189">
                    <a:off x="1059332" y="2050958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4" name="Полилиния 33"/>
                  <p:cNvSpPr/>
                  <p:nvPr/>
                </p:nvSpPr>
                <p:spPr>
                  <a:xfrm rot="5153747">
                    <a:off x="1487959" y="2622462"/>
                    <a:ext cx="590768" cy="525421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rot="5153747">
                    <a:off x="1477744" y="3274912"/>
                    <a:ext cx="658628" cy="577843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rot="5153747">
                    <a:off x="1516020" y="4025104"/>
                    <a:ext cx="653516" cy="64909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rot="6183291">
                    <a:off x="1565311" y="4650379"/>
                    <a:ext cx="643290" cy="791607"/>
                  </a:xfrm>
                  <a:custGeom>
                    <a:avLst/>
                    <a:gdLst>
                      <a:gd name="connsiteX0" fmla="*/ 0 w 1197443"/>
                      <a:gd name="connsiteY0" fmla="*/ 626409 h 1252817"/>
                      <a:gd name="connsiteX1" fmla="*/ 165905 w 1197443"/>
                      <a:gd name="connsiteY1" fmla="*/ 193592 h 1252817"/>
                      <a:gd name="connsiteX2" fmla="*/ 598723 w 1197443"/>
                      <a:gd name="connsiteY2" fmla="*/ 1 h 1252817"/>
                      <a:gd name="connsiteX3" fmla="*/ 1351841 w 1197443"/>
                      <a:gd name="connsiteY3" fmla="*/ -161538 h 1252817"/>
                      <a:gd name="connsiteX4" fmla="*/ 1197443 w 1197443"/>
                      <a:gd name="connsiteY4" fmla="*/ 626409 h 1252817"/>
                      <a:gd name="connsiteX5" fmla="*/ 1031538 w 1197443"/>
                      <a:gd name="connsiteY5" fmla="*/ 1059227 h 1252817"/>
                      <a:gd name="connsiteX6" fmla="*/ 598720 w 1197443"/>
                      <a:gd name="connsiteY6" fmla="*/ 1252818 h 1252817"/>
                      <a:gd name="connsiteX7" fmla="*/ 165903 w 1197443"/>
                      <a:gd name="connsiteY7" fmla="*/ 1059226 h 1252817"/>
                      <a:gd name="connsiteX8" fmla="*/ -1 w 1197443"/>
                      <a:gd name="connsiteY8" fmla="*/ 626408 h 1252817"/>
                      <a:gd name="connsiteX9" fmla="*/ 0 w 1197443"/>
                      <a:gd name="connsiteY9" fmla="*/ 626409 h 1252817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787947 h 1414356"/>
                      <a:gd name="connsiteX1" fmla="*/ 165906 w 1351842"/>
                      <a:gd name="connsiteY1" fmla="*/ 355130 h 1414356"/>
                      <a:gd name="connsiteX2" fmla="*/ 612047 w 1351842"/>
                      <a:gd name="connsiteY2" fmla="*/ 92082 h 1414356"/>
                      <a:gd name="connsiteX3" fmla="*/ 1351842 w 1351842"/>
                      <a:gd name="connsiteY3" fmla="*/ 0 h 1414356"/>
                      <a:gd name="connsiteX4" fmla="*/ 1197444 w 1351842"/>
                      <a:gd name="connsiteY4" fmla="*/ 787947 h 1414356"/>
                      <a:gd name="connsiteX5" fmla="*/ 1031539 w 1351842"/>
                      <a:gd name="connsiteY5" fmla="*/ 1220765 h 1414356"/>
                      <a:gd name="connsiteX6" fmla="*/ 598721 w 1351842"/>
                      <a:gd name="connsiteY6" fmla="*/ 1414356 h 1414356"/>
                      <a:gd name="connsiteX7" fmla="*/ 165904 w 1351842"/>
                      <a:gd name="connsiteY7" fmla="*/ 1220764 h 1414356"/>
                      <a:gd name="connsiteX8" fmla="*/ 0 w 1351842"/>
                      <a:gd name="connsiteY8" fmla="*/ 787946 h 1414356"/>
                      <a:gd name="connsiteX9" fmla="*/ 1 w 1351842"/>
                      <a:gd name="connsiteY9" fmla="*/ 787947 h 1414356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62204 w 1351842"/>
                      <a:gd name="connsiteY3" fmla="*/ 171983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351842"/>
                      <a:gd name="connsiteY0" fmla="*/ 906493 h 1532902"/>
                      <a:gd name="connsiteX1" fmla="*/ 165906 w 1351842"/>
                      <a:gd name="connsiteY1" fmla="*/ 473676 h 1532902"/>
                      <a:gd name="connsiteX2" fmla="*/ 612047 w 1351842"/>
                      <a:gd name="connsiteY2" fmla="*/ 210628 h 1532902"/>
                      <a:gd name="connsiteX3" fmla="*/ 1009459 w 1351842"/>
                      <a:gd name="connsiteY3" fmla="*/ 85815 h 1532902"/>
                      <a:gd name="connsiteX4" fmla="*/ 1351842 w 1351842"/>
                      <a:gd name="connsiteY4" fmla="*/ 118546 h 1532902"/>
                      <a:gd name="connsiteX5" fmla="*/ 1197444 w 1351842"/>
                      <a:gd name="connsiteY5" fmla="*/ 906493 h 1532902"/>
                      <a:gd name="connsiteX6" fmla="*/ 1031539 w 1351842"/>
                      <a:gd name="connsiteY6" fmla="*/ 1339311 h 1532902"/>
                      <a:gd name="connsiteX7" fmla="*/ 598721 w 1351842"/>
                      <a:gd name="connsiteY7" fmla="*/ 1532902 h 1532902"/>
                      <a:gd name="connsiteX8" fmla="*/ 165904 w 1351842"/>
                      <a:gd name="connsiteY8" fmla="*/ 1339310 h 1532902"/>
                      <a:gd name="connsiteX9" fmla="*/ 0 w 1351842"/>
                      <a:gd name="connsiteY9" fmla="*/ 906492 h 1532902"/>
                      <a:gd name="connsiteX10" fmla="*/ 1 w 1351842"/>
                      <a:gd name="connsiteY10" fmla="*/ 906493 h 1532902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197444 w 1404587"/>
                      <a:gd name="connsiteY6" fmla="*/ 874114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04587"/>
                      <a:gd name="connsiteY0" fmla="*/ 874114 h 1500523"/>
                      <a:gd name="connsiteX1" fmla="*/ 165906 w 1404587"/>
                      <a:gd name="connsiteY1" fmla="*/ 441297 h 1500523"/>
                      <a:gd name="connsiteX2" fmla="*/ 612047 w 1404587"/>
                      <a:gd name="connsiteY2" fmla="*/ 178249 h 1500523"/>
                      <a:gd name="connsiteX3" fmla="*/ 1009459 w 1404587"/>
                      <a:gd name="connsiteY3" fmla="*/ 53436 h 1500523"/>
                      <a:gd name="connsiteX4" fmla="*/ 1351842 w 1404587"/>
                      <a:gd name="connsiteY4" fmla="*/ 86167 h 1500523"/>
                      <a:gd name="connsiteX5" fmla="*/ 1325929 w 1404587"/>
                      <a:gd name="connsiteY5" fmla="*/ 570439 h 1500523"/>
                      <a:gd name="connsiteX6" fmla="*/ 1259084 w 1404587"/>
                      <a:gd name="connsiteY6" fmla="*/ 848262 h 1500523"/>
                      <a:gd name="connsiteX7" fmla="*/ 1031539 w 1404587"/>
                      <a:gd name="connsiteY7" fmla="*/ 1306932 h 1500523"/>
                      <a:gd name="connsiteX8" fmla="*/ 598721 w 1404587"/>
                      <a:gd name="connsiteY8" fmla="*/ 1500523 h 1500523"/>
                      <a:gd name="connsiteX9" fmla="*/ 165904 w 1404587"/>
                      <a:gd name="connsiteY9" fmla="*/ 1306931 h 1500523"/>
                      <a:gd name="connsiteX10" fmla="*/ 0 w 1404587"/>
                      <a:gd name="connsiteY10" fmla="*/ 874113 h 1500523"/>
                      <a:gd name="connsiteX11" fmla="*/ 1 w 1404587"/>
                      <a:gd name="connsiteY11" fmla="*/ 874114 h 1500523"/>
                      <a:gd name="connsiteX0" fmla="*/ 1 w 1442906"/>
                      <a:gd name="connsiteY0" fmla="*/ 962201 h 1588610"/>
                      <a:gd name="connsiteX1" fmla="*/ 165906 w 1442906"/>
                      <a:gd name="connsiteY1" fmla="*/ 529384 h 1588610"/>
                      <a:gd name="connsiteX2" fmla="*/ 612047 w 1442906"/>
                      <a:gd name="connsiteY2" fmla="*/ 266336 h 1588610"/>
                      <a:gd name="connsiteX3" fmla="*/ 1009459 w 1442906"/>
                      <a:gd name="connsiteY3" fmla="*/ 141523 h 1588610"/>
                      <a:gd name="connsiteX4" fmla="*/ 1390161 w 1442906"/>
                      <a:gd name="connsiteY4" fmla="*/ 86167 h 1588610"/>
                      <a:gd name="connsiteX5" fmla="*/ 1325929 w 1442906"/>
                      <a:gd name="connsiteY5" fmla="*/ 658526 h 1588610"/>
                      <a:gd name="connsiteX6" fmla="*/ 1259084 w 1442906"/>
                      <a:gd name="connsiteY6" fmla="*/ 936349 h 1588610"/>
                      <a:gd name="connsiteX7" fmla="*/ 1031539 w 1442906"/>
                      <a:gd name="connsiteY7" fmla="*/ 1395019 h 1588610"/>
                      <a:gd name="connsiteX8" fmla="*/ 598721 w 1442906"/>
                      <a:gd name="connsiteY8" fmla="*/ 1588610 h 1588610"/>
                      <a:gd name="connsiteX9" fmla="*/ 165904 w 1442906"/>
                      <a:gd name="connsiteY9" fmla="*/ 1395018 h 1588610"/>
                      <a:gd name="connsiteX10" fmla="*/ 0 w 1442906"/>
                      <a:gd name="connsiteY10" fmla="*/ 962200 h 1588610"/>
                      <a:gd name="connsiteX11" fmla="*/ 1 w 1442906"/>
                      <a:gd name="connsiteY11" fmla="*/ 962201 h 158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42906" h="1588610">
                        <a:moveTo>
                          <a:pt x="1" y="962201"/>
                        </a:moveTo>
                        <a:cubicBezTo>
                          <a:pt x="1" y="800966"/>
                          <a:pt x="59425" y="645940"/>
                          <a:pt x="165906" y="529384"/>
                        </a:cubicBezTo>
                        <a:cubicBezTo>
                          <a:pt x="278866" y="405736"/>
                          <a:pt x="448563" y="266336"/>
                          <a:pt x="612047" y="266336"/>
                        </a:cubicBezTo>
                        <a:cubicBezTo>
                          <a:pt x="762912" y="219926"/>
                          <a:pt x="879773" y="171551"/>
                          <a:pt x="1009459" y="141523"/>
                        </a:cubicBezTo>
                        <a:cubicBezTo>
                          <a:pt x="1139145" y="111495"/>
                          <a:pt x="1337416" y="0"/>
                          <a:pt x="1390161" y="86167"/>
                        </a:cubicBezTo>
                        <a:cubicBezTo>
                          <a:pt x="1442906" y="172334"/>
                          <a:pt x="1347775" y="516829"/>
                          <a:pt x="1325929" y="658526"/>
                        </a:cubicBezTo>
                        <a:cubicBezTo>
                          <a:pt x="1304083" y="800223"/>
                          <a:pt x="1294862" y="807882"/>
                          <a:pt x="1259084" y="936349"/>
                        </a:cubicBezTo>
                        <a:cubicBezTo>
                          <a:pt x="1259084" y="1097584"/>
                          <a:pt x="1138021" y="1278462"/>
                          <a:pt x="1031539" y="1395019"/>
                        </a:cubicBezTo>
                        <a:cubicBezTo>
                          <a:pt x="918580" y="1518667"/>
                          <a:pt x="762205" y="1588610"/>
                          <a:pt x="598721" y="1588610"/>
                        </a:cubicBezTo>
                        <a:cubicBezTo>
                          <a:pt x="435237" y="1588610"/>
                          <a:pt x="278863" y="1518666"/>
                          <a:pt x="165904" y="1395018"/>
                        </a:cubicBezTo>
                        <a:cubicBezTo>
                          <a:pt x="59423" y="1278461"/>
                          <a:pt x="0" y="1123435"/>
                          <a:pt x="0" y="962200"/>
                        </a:cubicBezTo>
                        <a:lnTo>
                          <a:pt x="1" y="96220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FF00"/>
                    </a:solidFill>
                  </a:ln>
                  <a:scene3d>
                    <a:camera prst="orthographicFront">
                      <a:rot lat="0" lon="899976" rev="16500000"/>
                    </a:camera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38" name="Прямая соединительная линия 37"/>
                  <p:cNvCxnSpPr/>
                  <p:nvPr/>
                </p:nvCxnSpPr>
                <p:spPr>
                  <a:xfrm rot="16200000" flipH="1">
                    <a:off x="1150605" y="4564380"/>
                    <a:ext cx="245562" cy="260819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" name="Группа 63"/>
              <p:cNvGrpSpPr/>
              <p:nvPr/>
            </p:nvGrpSpPr>
            <p:grpSpPr>
              <a:xfrm>
                <a:off x="3643306" y="5286388"/>
                <a:ext cx="4929222" cy="475718"/>
                <a:chOff x="642910" y="3571876"/>
                <a:chExt cx="7272390" cy="1332974"/>
              </a:xfrm>
            </p:grpSpPr>
            <p:sp>
              <p:nvSpPr>
                <p:cNvPr id="11" name="Лента лицом вверх 10"/>
                <p:cNvSpPr/>
                <p:nvPr/>
              </p:nvSpPr>
              <p:spPr>
                <a:xfrm>
                  <a:off x="642910" y="3571876"/>
                  <a:ext cx="7272390" cy="1332974"/>
                </a:xfrm>
                <a:prstGeom prst="ribbon2">
                  <a:avLst>
                    <a:gd name="adj1" fmla="val 33333"/>
                    <a:gd name="adj2" fmla="val 41595"/>
                  </a:avLst>
                </a:prstGeom>
                <a:solidFill>
                  <a:srgbClr val="FF6600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>
                  <a:off x="2751903" y="4056594"/>
                  <a:ext cx="3054404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Прямая соединительная линия 12"/>
                <p:cNvCxnSpPr/>
                <p:nvPr/>
              </p:nvCxnSpPr>
              <p:spPr>
                <a:xfrm>
                  <a:off x="151559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Прямая соединительная линия 13"/>
                <p:cNvCxnSpPr/>
                <p:nvPr/>
              </p:nvCxnSpPr>
              <p:spPr>
                <a:xfrm>
                  <a:off x="5806307" y="4420132"/>
                  <a:ext cx="1236306" cy="0"/>
                </a:xfrm>
                <a:prstGeom prst="line">
                  <a:avLst/>
                </a:prstGeom>
                <a:ln w="76200">
                  <a:solidFill>
                    <a:schemeClr val="tx2">
                      <a:lumMod val="50000"/>
                    </a:schemeClr>
                  </a:solidFill>
                </a:ln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39700" h="139700" prst="divo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Группа 5"/>
              <p:cNvGrpSpPr/>
              <p:nvPr/>
            </p:nvGrpSpPr>
            <p:grpSpPr>
              <a:xfrm rot="20637722">
                <a:off x="4967501" y="4282509"/>
                <a:ext cx="1743719" cy="1557293"/>
                <a:chOff x="1428728" y="2071678"/>
                <a:chExt cx="4286280" cy="3857652"/>
              </a:xfrm>
            </p:grpSpPr>
            <p:sp>
              <p:nvSpPr>
                <p:cNvPr id="9" name="5-конечная звезда 8"/>
                <p:cNvSpPr/>
                <p:nvPr/>
              </p:nvSpPr>
              <p:spPr>
                <a:xfrm>
                  <a:off x="1428728" y="2071678"/>
                  <a:ext cx="4286280" cy="3857652"/>
                </a:xfrm>
                <a:prstGeom prst="star5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C0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" name="5-конечная звезда 3"/>
                <p:cNvSpPr/>
                <p:nvPr/>
              </p:nvSpPr>
              <p:spPr>
                <a:xfrm>
                  <a:off x="2285984" y="3000372"/>
                  <a:ext cx="2571768" cy="2214602"/>
                </a:xfrm>
                <a:prstGeom prst="star5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  <a:effectLst>
                  <a:glow rad="101600">
                    <a:srgbClr val="FFFF00">
                      <a:alpha val="6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01600" prst="ribl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grpSp>
        <p:nvGrpSpPr>
          <p:cNvPr id="63" name="Группа 62"/>
          <p:cNvGrpSpPr/>
          <p:nvPr/>
        </p:nvGrpSpPr>
        <p:grpSpPr>
          <a:xfrm>
            <a:off x="0" y="142852"/>
            <a:ext cx="9144000" cy="642942"/>
            <a:chOff x="2071670" y="285728"/>
            <a:chExt cx="4786346" cy="642942"/>
          </a:xfrm>
        </p:grpSpPr>
        <p:sp>
          <p:nvSpPr>
            <p:cNvPr id="64" name="Лента лицом вниз 63"/>
            <p:cNvSpPr/>
            <p:nvPr/>
          </p:nvSpPr>
          <p:spPr>
            <a:xfrm>
              <a:off x="2071670" y="285728"/>
              <a:ext cx="4786346" cy="642942"/>
            </a:xfrm>
            <a:prstGeom prst="ribbon">
              <a:avLst>
                <a:gd name="adj1" fmla="val 16667"/>
                <a:gd name="adj2" fmla="val 64530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000363" y="428604"/>
              <a:ext cx="30350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err="1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Лабинские</a:t>
              </a:r>
              <a:r>
                <a:rPr lang="ru-RU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казаки в битве под Москвой</a:t>
              </a:r>
              <a:endPara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5122" name="Picture 2" descr="F:\битва за москву\iNYY5SNY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14422"/>
            <a:ext cx="4491069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42844" y="4124631"/>
            <a:ext cx="561685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боях под Москвой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лабинские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казаки приняли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боевое крещение, а затем 300 км прошли с боями по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тылам противника, нанося огромный урон врагу.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" name="Picture 2" descr="C:\Users\Пользователь\Desktop\161CANON\IMG_1948.JPG"/>
          <p:cNvPicPr>
            <a:picLocks noChangeAspect="1" noChangeArrowheads="1"/>
          </p:cNvPicPr>
          <p:nvPr/>
        </p:nvPicPr>
        <p:blipFill>
          <a:blip r:embed="rId3" cstate="print"/>
          <a:srcRect l="16895" t="25846" r="17187"/>
          <a:stretch>
            <a:fillRect/>
          </a:stretch>
        </p:blipFill>
        <p:spPr bwMode="auto">
          <a:xfrm rot="5400000">
            <a:off x="5860055" y="1712317"/>
            <a:ext cx="2714646" cy="229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" name="TextBox 70"/>
          <p:cNvSpPr txBox="1"/>
          <p:nvPr/>
        </p:nvSpPr>
        <p:spPr>
          <a:xfrm>
            <a:off x="5929322" y="4214818"/>
            <a:ext cx="25003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Майборода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Константин Иванович.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Житель ст.Отважной. Защитник  Москвы.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Номер слайда 7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A0BEA-3177-43DD-8BB6-3E3B6495887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3">
      <a:dk1>
        <a:srgbClr val="FFFF00"/>
      </a:dk1>
      <a:lt1>
        <a:sysClr val="window" lastClr="FFFFFF"/>
      </a:lt1>
      <a:dk2>
        <a:srgbClr val="F69D1A"/>
      </a:dk2>
      <a:lt2>
        <a:srgbClr val="FF0000"/>
      </a:lt2>
      <a:accent1>
        <a:srgbClr val="FF0000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985</TotalTime>
  <Words>1127</Words>
  <Application>Microsoft Office PowerPoint</Application>
  <PresentationFormat>Экран (4:3)</PresentationFormat>
  <Paragraphs>349</Paragraphs>
  <Slides>24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Бумажная</vt:lpstr>
      <vt:lpstr>Точечный рисунок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105</cp:revision>
  <dcterms:created xsi:type="dcterms:W3CDTF">2015-03-27T18:34:09Z</dcterms:created>
  <dcterms:modified xsi:type="dcterms:W3CDTF">2015-03-31T19:25:04Z</dcterms:modified>
</cp:coreProperties>
</file>